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87" r:id="rId2"/>
    <p:sldId id="266" r:id="rId3"/>
    <p:sldId id="340" r:id="rId4"/>
    <p:sldId id="341" r:id="rId5"/>
    <p:sldId id="339" r:id="rId6"/>
    <p:sldId id="298" r:id="rId7"/>
    <p:sldId id="342" r:id="rId8"/>
    <p:sldId id="343" r:id="rId9"/>
    <p:sldId id="344" r:id="rId10"/>
    <p:sldId id="345" r:id="rId11"/>
    <p:sldId id="347" r:id="rId12"/>
    <p:sldId id="346"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294B"/>
    <a:srgbClr val="FF5F05"/>
    <a:srgbClr val="006230"/>
    <a:srgbClr val="FCB316"/>
    <a:srgbClr val="005BB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757"/>
    <p:restoredTop sz="86517"/>
  </p:normalViewPr>
  <p:slideViewPr>
    <p:cSldViewPr snapToGrid="0" snapToObjects="1" showGuides="1">
      <p:cViewPr varScale="1">
        <p:scale>
          <a:sx n="96" d="100"/>
          <a:sy n="96" d="100"/>
        </p:scale>
        <p:origin x="1392" y="78"/>
      </p:cViewPr>
      <p:guideLst/>
    </p:cSldViewPr>
  </p:slideViewPr>
  <p:outlineViewPr>
    <p:cViewPr>
      <p:scale>
        <a:sx n="33" d="100"/>
        <a:sy n="33" d="100"/>
      </p:scale>
      <p:origin x="0" y="-1660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Arial" panose="020B060402020202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Arial" panose="020B0604020202020204" pitchFamily="34" charset="0"/>
              </a:defRPr>
            </a:lvl1pPr>
          </a:lstStyle>
          <a:p>
            <a:fld id="{0239D73C-AF14-7643-8BC7-209F4FB10DDF}" type="datetimeFigureOut">
              <a:rPr lang="en-US" smtClean="0"/>
              <a:pPr/>
              <a:t>10/6/2026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Arial" panose="020B060402020202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Arial" panose="020B0604020202020204" pitchFamily="34" charset="0"/>
              </a:defRPr>
            </a:lvl1pPr>
          </a:lstStyle>
          <a:p>
            <a:fld id="{F52A25F9-16D3-E64A-8639-7B020C319E7B}" type="slidenum">
              <a:rPr lang="en-US" smtClean="0"/>
              <a:pPr/>
              <a:t>‹#›</a:t>
            </a:fld>
            <a:endParaRPr lang="en-US" dirty="0"/>
          </a:p>
        </p:txBody>
      </p:sp>
    </p:spTree>
    <p:extLst>
      <p:ext uri="{BB962C8B-B14F-4D97-AF65-F5344CB8AC3E}">
        <p14:creationId xmlns:p14="http://schemas.microsoft.com/office/powerpoint/2010/main" val="1908973073"/>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panose="020B0604020202020204" pitchFamily="34" charset="0"/>
        <a:ea typeface="+mn-ea"/>
        <a:cs typeface="+mn-cs"/>
      </a:defRPr>
    </a:lvl1pPr>
    <a:lvl2pPr marL="457200" algn="l" defTabSz="914400" rtl="0" eaLnBrk="1" latinLnBrk="0" hangingPunct="1">
      <a:defRPr sz="1200" b="0" i="0" kern="1200">
        <a:solidFill>
          <a:schemeClr val="tx1"/>
        </a:solidFill>
        <a:latin typeface="Arial" panose="020B0604020202020204" pitchFamily="34" charset="0"/>
        <a:ea typeface="+mn-ea"/>
        <a:cs typeface="+mn-cs"/>
      </a:defRPr>
    </a:lvl2pPr>
    <a:lvl3pPr marL="914400" algn="l" defTabSz="914400" rtl="0" eaLnBrk="1" latinLnBrk="0" hangingPunct="1">
      <a:defRPr sz="1200" b="0" i="0" kern="1200">
        <a:solidFill>
          <a:schemeClr val="tx1"/>
        </a:solidFill>
        <a:latin typeface="Arial" panose="020B0604020202020204" pitchFamily="34" charset="0"/>
        <a:ea typeface="+mn-ea"/>
        <a:cs typeface="+mn-cs"/>
      </a:defRPr>
    </a:lvl3pPr>
    <a:lvl4pPr marL="1371600" algn="l" defTabSz="914400" rtl="0" eaLnBrk="1" latinLnBrk="0" hangingPunct="1">
      <a:defRPr sz="1200" b="0" i="0" kern="1200">
        <a:solidFill>
          <a:schemeClr val="tx1"/>
        </a:solidFill>
        <a:latin typeface="Arial" panose="020B0604020202020204" pitchFamily="34" charset="0"/>
        <a:ea typeface="+mn-ea"/>
        <a:cs typeface="+mn-cs"/>
      </a:defRPr>
    </a:lvl4pPr>
    <a:lvl5pPr marL="1828800" algn="l" defTabSz="914400" rtl="0" eaLnBrk="1" latinLnBrk="0" hangingPunct="1">
      <a:defRPr sz="1200" b="0" i="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52A25F9-16D3-E64A-8639-7B020C319E7B}" type="slidenum">
              <a:rPr lang="en-US" smtClean="0"/>
              <a:pPr/>
              <a:t>1</a:t>
            </a:fld>
            <a:endParaRPr lang="en-US" dirty="0"/>
          </a:p>
        </p:txBody>
      </p:sp>
    </p:spTree>
    <p:extLst>
      <p:ext uri="{BB962C8B-B14F-4D97-AF65-F5344CB8AC3E}">
        <p14:creationId xmlns:p14="http://schemas.microsoft.com/office/powerpoint/2010/main" val="39496238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52A25F9-16D3-E64A-8639-7B020C319E7B}" type="slidenum">
              <a:rPr lang="en-US" smtClean="0"/>
              <a:pPr/>
              <a:t>2</a:t>
            </a:fld>
            <a:endParaRPr lang="en-US" dirty="0"/>
          </a:p>
        </p:txBody>
      </p:sp>
    </p:spTree>
    <p:extLst>
      <p:ext uri="{BB962C8B-B14F-4D97-AF65-F5344CB8AC3E}">
        <p14:creationId xmlns:p14="http://schemas.microsoft.com/office/powerpoint/2010/main" val="25990522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2B0D62-A898-D3DD-5BF1-4CA25DADD2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EF1EE6-DC46-4D47-491E-22D4A5C051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0B4F56-AD98-5BFF-B1E6-7AA98E8AA2E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56B35FB-89D0-18EF-F049-0F457F99A05C}"/>
              </a:ext>
            </a:extLst>
          </p:cNvPr>
          <p:cNvSpPr>
            <a:spLocks noGrp="1"/>
          </p:cNvSpPr>
          <p:nvPr>
            <p:ph type="sldNum" sz="quarter" idx="5"/>
          </p:nvPr>
        </p:nvSpPr>
        <p:spPr/>
        <p:txBody>
          <a:bodyPr/>
          <a:lstStyle/>
          <a:p>
            <a:fld id="{F52A25F9-16D3-E64A-8639-7B020C319E7B}" type="slidenum">
              <a:rPr lang="en-US" smtClean="0"/>
              <a:pPr/>
              <a:t>3</a:t>
            </a:fld>
            <a:endParaRPr lang="en-US" dirty="0"/>
          </a:p>
        </p:txBody>
      </p:sp>
    </p:spTree>
    <p:extLst>
      <p:ext uri="{BB962C8B-B14F-4D97-AF65-F5344CB8AC3E}">
        <p14:creationId xmlns:p14="http://schemas.microsoft.com/office/powerpoint/2010/main" val="1284459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0D78DF-B55F-9FED-1407-47CDEEE220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831CEF-EBDB-08E6-6730-619791313A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6AD24C-517A-E4AA-B730-4735DBF273B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FAF1EEF-8136-0C3A-B2B8-40184AE7B9BB}"/>
              </a:ext>
            </a:extLst>
          </p:cNvPr>
          <p:cNvSpPr>
            <a:spLocks noGrp="1"/>
          </p:cNvSpPr>
          <p:nvPr>
            <p:ph type="sldNum" sz="quarter" idx="5"/>
          </p:nvPr>
        </p:nvSpPr>
        <p:spPr/>
        <p:txBody>
          <a:bodyPr/>
          <a:lstStyle/>
          <a:p>
            <a:fld id="{F52A25F9-16D3-E64A-8639-7B020C319E7B}" type="slidenum">
              <a:rPr lang="en-US" smtClean="0"/>
              <a:pPr/>
              <a:t>4</a:t>
            </a:fld>
            <a:endParaRPr lang="en-US" dirty="0"/>
          </a:p>
        </p:txBody>
      </p:sp>
    </p:spTree>
    <p:extLst>
      <p:ext uri="{BB962C8B-B14F-4D97-AF65-F5344CB8AC3E}">
        <p14:creationId xmlns:p14="http://schemas.microsoft.com/office/powerpoint/2010/main" val="30626333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100D79-79FF-ECFB-57D2-811E192734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A5D5E5-0150-BDAD-1A58-64046F0DC1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8810F3-83CD-BAF6-7965-FAEAEF1D3B9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D1D2423-C5FB-0048-99B1-C3C3CA9F2BA5}"/>
              </a:ext>
            </a:extLst>
          </p:cNvPr>
          <p:cNvSpPr>
            <a:spLocks noGrp="1"/>
          </p:cNvSpPr>
          <p:nvPr>
            <p:ph type="sldNum" sz="quarter" idx="5"/>
          </p:nvPr>
        </p:nvSpPr>
        <p:spPr/>
        <p:txBody>
          <a:bodyPr/>
          <a:lstStyle/>
          <a:p>
            <a:fld id="{F52A25F9-16D3-E64A-8639-7B020C319E7B}" type="slidenum">
              <a:rPr lang="en-US" smtClean="0"/>
              <a:pPr/>
              <a:t>7</a:t>
            </a:fld>
            <a:endParaRPr lang="en-US" dirty="0"/>
          </a:p>
        </p:txBody>
      </p:sp>
    </p:spTree>
    <p:extLst>
      <p:ext uri="{BB962C8B-B14F-4D97-AF65-F5344CB8AC3E}">
        <p14:creationId xmlns:p14="http://schemas.microsoft.com/office/powerpoint/2010/main" val="42177123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8264C0-EDF8-04D1-6A3A-1072A215CA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8A8F54-71FD-20C9-5519-3EB8A72F59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E09E50-B139-A731-6DE1-A755C467B9A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156CBE8-6C33-2C07-9085-D0CDD7D776A7}"/>
              </a:ext>
            </a:extLst>
          </p:cNvPr>
          <p:cNvSpPr>
            <a:spLocks noGrp="1"/>
          </p:cNvSpPr>
          <p:nvPr>
            <p:ph type="sldNum" sz="quarter" idx="5"/>
          </p:nvPr>
        </p:nvSpPr>
        <p:spPr/>
        <p:txBody>
          <a:bodyPr/>
          <a:lstStyle/>
          <a:p>
            <a:fld id="{F52A25F9-16D3-E64A-8639-7B020C319E7B}" type="slidenum">
              <a:rPr lang="en-US" smtClean="0"/>
              <a:pPr/>
              <a:t>8</a:t>
            </a:fld>
            <a:endParaRPr lang="en-US" dirty="0"/>
          </a:p>
        </p:txBody>
      </p:sp>
    </p:spTree>
    <p:extLst>
      <p:ext uri="{BB962C8B-B14F-4D97-AF65-F5344CB8AC3E}">
        <p14:creationId xmlns:p14="http://schemas.microsoft.com/office/powerpoint/2010/main" val="11394791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1D0810-4F1F-66D0-859F-6BAD8F9C8E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271A6A-C750-DD0A-1491-68515FED49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B798E3-CD23-C015-1768-81B0359975A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3541F0B-A62A-B7D9-095D-5875CC3C6305}"/>
              </a:ext>
            </a:extLst>
          </p:cNvPr>
          <p:cNvSpPr>
            <a:spLocks noGrp="1"/>
          </p:cNvSpPr>
          <p:nvPr>
            <p:ph type="sldNum" sz="quarter" idx="5"/>
          </p:nvPr>
        </p:nvSpPr>
        <p:spPr/>
        <p:txBody>
          <a:bodyPr/>
          <a:lstStyle/>
          <a:p>
            <a:fld id="{F52A25F9-16D3-E64A-8639-7B020C319E7B}" type="slidenum">
              <a:rPr lang="en-US" smtClean="0"/>
              <a:pPr/>
              <a:t>9</a:t>
            </a:fld>
            <a:endParaRPr lang="en-US" dirty="0"/>
          </a:p>
        </p:txBody>
      </p:sp>
    </p:spTree>
    <p:extLst>
      <p:ext uri="{BB962C8B-B14F-4D97-AF65-F5344CB8AC3E}">
        <p14:creationId xmlns:p14="http://schemas.microsoft.com/office/powerpoint/2010/main" val="4832609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87EEE1-DAD0-9B32-C5EE-2E6745B801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D41738-A7F6-07CC-ECFD-8BAAAB39B3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781DA9-CCC0-C49E-744D-EFB8B9AAE96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5F0BEA6-74BC-90F3-2DB7-B252E16B5FF1}"/>
              </a:ext>
            </a:extLst>
          </p:cNvPr>
          <p:cNvSpPr>
            <a:spLocks noGrp="1"/>
          </p:cNvSpPr>
          <p:nvPr>
            <p:ph type="sldNum" sz="quarter" idx="5"/>
          </p:nvPr>
        </p:nvSpPr>
        <p:spPr/>
        <p:txBody>
          <a:bodyPr/>
          <a:lstStyle/>
          <a:p>
            <a:fld id="{F52A25F9-16D3-E64A-8639-7B020C319E7B}" type="slidenum">
              <a:rPr lang="en-US" smtClean="0"/>
              <a:pPr/>
              <a:t>10</a:t>
            </a:fld>
            <a:endParaRPr lang="en-US" dirty="0"/>
          </a:p>
        </p:txBody>
      </p:sp>
    </p:spTree>
    <p:extLst>
      <p:ext uri="{BB962C8B-B14F-4D97-AF65-F5344CB8AC3E}">
        <p14:creationId xmlns:p14="http://schemas.microsoft.com/office/powerpoint/2010/main" val="30169473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8257C8-AC46-52BF-656E-1638B65662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DF9653-0CEF-A7D1-7EB3-4418CDF2DF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00D07B-26E7-9A08-084E-E5B94BF224E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EF87061-E453-E83F-5369-04EFEF554A3E}"/>
              </a:ext>
            </a:extLst>
          </p:cNvPr>
          <p:cNvSpPr>
            <a:spLocks noGrp="1"/>
          </p:cNvSpPr>
          <p:nvPr>
            <p:ph type="sldNum" sz="quarter" idx="5"/>
          </p:nvPr>
        </p:nvSpPr>
        <p:spPr/>
        <p:txBody>
          <a:bodyPr/>
          <a:lstStyle/>
          <a:p>
            <a:fld id="{F52A25F9-16D3-E64A-8639-7B020C319E7B}" type="slidenum">
              <a:rPr lang="en-US" smtClean="0"/>
              <a:pPr/>
              <a:t>12</a:t>
            </a:fld>
            <a:endParaRPr lang="en-US" dirty="0"/>
          </a:p>
        </p:txBody>
      </p:sp>
    </p:spTree>
    <p:extLst>
      <p:ext uri="{BB962C8B-B14F-4D97-AF65-F5344CB8AC3E}">
        <p14:creationId xmlns:p14="http://schemas.microsoft.com/office/powerpoint/2010/main" val="19166175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5"/>
          <p:cNvSpPr>
            <a:spLocks noGrp="1"/>
          </p:cNvSpPr>
          <p:nvPr>
            <p:ph type="body" sz="quarter" idx="10" hasCustomPrompt="1"/>
          </p:nvPr>
        </p:nvSpPr>
        <p:spPr>
          <a:xfrm>
            <a:off x="658368" y="3968496"/>
            <a:ext cx="6638544" cy="1650381"/>
          </a:xfrm>
          <a:prstGeom prst="rect">
            <a:avLst/>
          </a:prstGeom>
        </p:spPr>
        <p:txBody>
          <a:bodyPr lIns="0">
            <a:noAutofit/>
          </a:bodyPr>
          <a:lstStyle>
            <a:lvl1pPr marL="0" indent="0">
              <a:buNone/>
              <a:defRPr sz="2800" b="0" i="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Sub-topic</a:t>
            </a:r>
          </a:p>
        </p:txBody>
      </p:sp>
      <p:sp>
        <p:nvSpPr>
          <p:cNvPr id="14" name="Title 1"/>
          <p:cNvSpPr>
            <a:spLocks noGrp="1"/>
          </p:cNvSpPr>
          <p:nvPr>
            <p:ph type="ctrTitle" hasCustomPrompt="1"/>
          </p:nvPr>
        </p:nvSpPr>
        <p:spPr>
          <a:xfrm>
            <a:off x="658368" y="1490472"/>
            <a:ext cx="6638544" cy="2386584"/>
          </a:xfrm>
          <a:prstGeom prst="rect">
            <a:avLst/>
          </a:prstGeom>
          <a:ln>
            <a:noFill/>
          </a:ln>
        </p:spPr>
        <p:txBody>
          <a:bodyPr lIns="0" anchor="b">
            <a:noAutofit/>
          </a:bodyPr>
          <a:lstStyle>
            <a:lvl1pPr algn="l">
              <a:lnSpc>
                <a:spcPts val="5800"/>
              </a:lnSpc>
              <a:defRPr sz="6000" b="1" i="0" cap="none" baseline="0">
                <a:solidFill>
                  <a:schemeClr val="bg1"/>
                </a:solidFill>
                <a:latin typeface="Arial" charset="0"/>
                <a:ea typeface="Arial" charset="0"/>
                <a:cs typeface="Arial" charset="0"/>
              </a:defRPr>
            </a:lvl1pPr>
          </a:lstStyle>
          <a:p>
            <a:r>
              <a:rPr lang="en-US" dirty="0"/>
              <a:t>Presentation</a:t>
            </a:r>
            <a:br>
              <a:rPr lang="en-US" dirty="0"/>
            </a:br>
            <a:r>
              <a:rPr lang="en-US" dirty="0"/>
              <a:t>title</a:t>
            </a:r>
          </a:p>
        </p:txBody>
      </p:sp>
      <p:pic>
        <p:nvPicPr>
          <p:cNvPr id="3" name="Picture 2">
            <a:extLst>
              <a:ext uri="{FF2B5EF4-FFF2-40B4-BE49-F238E27FC236}">
                <a16:creationId xmlns:a16="http://schemas.microsoft.com/office/drawing/2014/main" id="{FE392D35-D49A-C771-B820-0B0436B4A534}"/>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658368" y="5888984"/>
            <a:ext cx="3542157" cy="608862"/>
          </a:xfrm>
          <a:prstGeom prst="rect">
            <a:avLst/>
          </a:prstGeom>
        </p:spPr>
      </p:pic>
    </p:spTree>
    <p:extLst>
      <p:ext uri="{BB962C8B-B14F-4D97-AF65-F5344CB8AC3E}">
        <p14:creationId xmlns:p14="http://schemas.microsoft.com/office/powerpoint/2010/main" val="3825410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5"/>
          <p:cNvSpPr>
            <a:spLocks noGrp="1"/>
          </p:cNvSpPr>
          <p:nvPr>
            <p:ph type="body" sz="quarter" idx="10" hasCustomPrompt="1"/>
          </p:nvPr>
        </p:nvSpPr>
        <p:spPr>
          <a:xfrm>
            <a:off x="658368" y="3968496"/>
            <a:ext cx="6638544" cy="1650381"/>
          </a:xfrm>
          <a:prstGeom prst="rect">
            <a:avLst/>
          </a:prstGeom>
        </p:spPr>
        <p:txBody>
          <a:bodyPr lIns="0">
            <a:noAutofit/>
          </a:bodyPr>
          <a:lstStyle>
            <a:lvl1pPr marL="0" indent="0">
              <a:buNone/>
              <a:defRPr sz="2800" b="0" i="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Sub-topic</a:t>
            </a:r>
          </a:p>
        </p:txBody>
      </p:sp>
      <p:sp>
        <p:nvSpPr>
          <p:cNvPr id="14" name="Title 1"/>
          <p:cNvSpPr>
            <a:spLocks noGrp="1"/>
          </p:cNvSpPr>
          <p:nvPr>
            <p:ph type="ctrTitle" hasCustomPrompt="1"/>
          </p:nvPr>
        </p:nvSpPr>
        <p:spPr>
          <a:xfrm>
            <a:off x="658368" y="1490472"/>
            <a:ext cx="6638544" cy="2386584"/>
          </a:xfrm>
          <a:prstGeom prst="rect">
            <a:avLst/>
          </a:prstGeom>
          <a:ln>
            <a:noFill/>
          </a:ln>
        </p:spPr>
        <p:txBody>
          <a:bodyPr lIns="0" anchor="b">
            <a:noAutofit/>
          </a:bodyPr>
          <a:lstStyle>
            <a:lvl1pPr algn="l">
              <a:lnSpc>
                <a:spcPts val="5800"/>
              </a:lnSpc>
              <a:defRPr sz="6000" b="1" i="0" cap="none" baseline="0">
                <a:solidFill>
                  <a:schemeClr val="bg1"/>
                </a:solidFill>
                <a:latin typeface="Arial" charset="0"/>
                <a:ea typeface="Arial" charset="0"/>
                <a:cs typeface="Arial" charset="0"/>
              </a:defRPr>
            </a:lvl1pPr>
          </a:lstStyle>
          <a:p>
            <a:r>
              <a:rPr lang="en-US" dirty="0"/>
              <a:t>Presentation</a:t>
            </a:r>
            <a:br>
              <a:rPr lang="en-US" dirty="0"/>
            </a:br>
            <a:r>
              <a:rPr lang="en-US" dirty="0"/>
              <a:t>title</a:t>
            </a:r>
          </a:p>
        </p:txBody>
      </p:sp>
      <p:pic>
        <p:nvPicPr>
          <p:cNvPr id="2" name="Picture 1">
            <a:extLst>
              <a:ext uri="{FF2B5EF4-FFF2-40B4-BE49-F238E27FC236}">
                <a16:creationId xmlns:a16="http://schemas.microsoft.com/office/drawing/2014/main" id="{C4CF3C59-1892-AC27-FA55-743B35C4E33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58368" y="5769954"/>
            <a:ext cx="2800928" cy="727892"/>
          </a:xfrm>
          <a:prstGeom prst="rect">
            <a:avLst/>
          </a:prstGeom>
        </p:spPr>
      </p:pic>
    </p:spTree>
    <p:extLst>
      <p:ext uri="{BB962C8B-B14F-4D97-AF65-F5344CB8AC3E}">
        <p14:creationId xmlns:p14="http://schemas.microsoft.com/office/powerpoint/2010/main" val="76760760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5"/>
          <p:cNvSpPr>
            <a:spLocks noGrp="1"/>
          </p:cNvSpPr>
          <p:nvPr>
            <p:ph type="body" sz="quarter" idx="10" hasCustomPrompt="1"/>
          </p:nvPr>
        </p:nvSpPr>
        <p:spPr>
          <a:xfrm>
            <a:off x="658368" y="3968496"/>
            <a:ext cx="6638544" cy="1650381"/>
          </a:xfrm>
          <a:prstGeom prst="rect">
            <a:avLst/>
          </a:prstGeom>
        </p:spPr>
        <p:txBody>
          <a:bodyPr lIns="0">
            <a:noAutofit/>
          </a:bodyPr>
          <a:lstStyle>
            <a:lvl1pPr marL="0" indent="0">
              <a:buNone/>
              <a:defRPr sz="2800" b="0" i="0">
                <a:solidFill>
                  <a:srgbClr val="13294B"/>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Sub-topic</a:t>
            </a:r>
          </a:p>
        </p:txBody>
      </p:sp>
      <p:sp>
        <p:nvSpPr>
          <p:cNvPr id="14" name="Title 1"/>
          <p:cNvSpPr>
            <a:spLocks noGrp="1"/>
          </p:cNvSpPr>
          <p:nvPr>
            <p:ph type="ctrTitle" hasCustomPrompt="1"/>
          </p:nvPr>
        </p:nvSpPr>
        <p:spPr>
          <a:xfrm>
            <a:off x="658368" y="1490472"/>
            <a:ext cx="6638544" cy="2386584"/>
          </a:xfrm>
          <a:prstGeom prst="rect">
            <a:avLst/>
          </a:prstGeom>
          <a:ln>
            <a:noFill/>
          </a:ln>
        </p:spPr>
        <p:txBody>
          <a:bodyPr lIns="0" anchor="b">
            <a:noAutofit/>
          </a:bodyPr>
          <a:lstStyle>
            <a:lvl1pPr algn="l">
              <a:lnSpc>
                <a:spcPts val="5800"/>
              </a:lnSpc>
              <a:defRPr sz="6000" b="1" i="0" cap="none" baseline="0">
                <a:solidFill>
                  <a:schemeClr val="bg1"/>
                </a:solidFill>
                <a:latin typeface="Arial" charset="0"/>
                <a:ea typeface="Arial" charset="0"/>
                <a:cs typeface="Arial" charset="0"/>
              </a:defRPr>
            </a:lvl1pPr>
          </a:lstStyle>
          <a:p>
            <a:r>
              <a:rPr lang="en-US" dirty="0"/>
              <a:t>Presentation</a:t>
            </a:r>
            <a:br>
              <a:rPr lang="en-US" dirty="0"/>
            </a:br>
            <a:r>
              <a:rPr lang="en-US" dirty="0"/>
              <a:t>title</a:t>
            </a:r>
          </a:p>
        </p:txBody>
      </p:sp>
      <p:pic>
        <p:nvPicPr>
          <p:cNvPr id="4" name="Picture 3">
            <a:extLst>
              <a:ext uri="{FF2B5EF4-FFF2-40B4-BE49-F238E27FC236}">
                <a16:creationId xmlns:a16="http://schemas.microsoft.com/office/drawing/2014/main" id="{082809DF-4FDB-0788-444C-AD956826E48B}"/>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658368" y="5888985"/>
            <a:ext cx="3542157" cy="608862"/>
          </a:xfrm>
          <a:prstGeom prst="rect">
            <a:avLst/>
          </a:prstGeom>
        </p:spPr>
      </p:pic>
    </p:spTree>
    <p:extLst>
      <p:ext uri="{BB962C8B-B14F-4D97-AF65-F5344CB8AC3E}">
        <p14:creationId xmlns:p14="http://schemas.microsoft.com/office/powerpoint/2010/main" val="173378677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4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5"/>
          <p:cNvSpPr>
            <a:spLocks noGrp="1"/>
          </p:cNvSpPr>
          <p:nvPr>
            <p:ph type="body" sz="quarter" idx="10" hasCustomPrompt="1"/>
          </p:nvPr>
        </p:nvSpPr>
        <p:spPr>
          <a:xfrm>
            <a:off x="658368" y="3968496"/>
            <a:ext cx="6638544" cy="1650381"/>
          </a:xfrm>
          <a:prstGeom prst="rect">
            <a:avLst/>
          </a:prstGeom>
        </p:spPr>
        <p:txBody>
          <a:bodyPr lIns="0">
            <a:noAutofit/>
          </a:bodyPr>
          <a:lstStyle>
            <a:lvl1pPr marL="0" indent="0">
              <a:buNone/>
              <a:defRPr sz="2800" b="0" i="0">
                <a:solidFill>
                  <a:srgbClr val="13294B"/>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Sub-topic</a:t>
            </a:r>
          </a:p>
        </p:txBody>
      </p:sp>
      <p:sp>
        <p:nvSpPr>
          <p:cNvPr id="14" name="Title 1"/>
          <p:cNvSpPr>
            <a:spLocks noGrp="1"/>
          </p:cNvSpPr>
          <p:nvPr>
            <p:ph type="ctrTitle" hasCustomPrompt="1"/>
          </p:nvPr>
        </p:nvSpPr>
        <p:spPr>
          <a:xfrm>
            <a:off x="658368" y="1490472"/>
            <a:ext cx="6638544" cy="2386584"/>
          </a:xfrm>
          <a:prstGeom prst="rect">
            <a:avLst/>
          </a:prstGeom>
          <a:ln>
            <a:noFill/>
          </a:ln>
        </p:spPr>
        <p:txBody>
          <a:bodyPr lIns="0" anchor="b">
            <a:noAutofit/>
          </a:bodyPr>
          <a:lstStyle>
            <a:lvl1pPr algn="l">
              <a:lnSpc>
                <a:spcPts val="5800"/>
              </a:lnSpc>
              <a:defRPr sz="6000" b="1" i="0" cap="none" baseline="0">
                <a:solidFill>
                  <a:srgbClr val="FF5F05"/>
                </a:solidFill>
                <a:latin typeface="Arial" charset="0"/>
                <a:ea typeface="Arial" charset="0"/>
                <a:cs typeface="Arial" charset="0"/>
              </a:defRPr>
            </a:lvl1pPr>
          </a:lstStyle>
          <a:p>
            <a:r>
              <a:rPr lang="en-US" dirty="0"/>
              <a:t>Presentation</a:t>
            </a:r>
            <a:br>
              <a:rPr lang="en-US" dirty="0"/>
            </a:br>
            <a:r>
              <a:rPr lang="en-US" dirty="0"/>
              <a:t>title</a:t>
            </a:r>
          </a:p>
        </p:txBody>
      </p:sp>
      <p:pic>
        <p:nvPicPr>
          <p:cNvPr id="3" name="Picture 2">
            <a:extLst>
              <a:ext uri="{FF2B5EF4-FFF2-40B4-BE49-F238E27FC236}">
                <a16:creationId xmlns:a16="http://schemas.microsoft.com/office/drawing/2014/main" id="{FE392D35-D49A-C771-B820-0B0436B4A534}"/>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658368" y="5888984"/>
            <a:ext cx="3542157" cy="608862"/>
          </a:xfrm>
          <a:prstGeom prst="rect">
            <a:avLst/>
          </a:prstGeom>
        </p:spPr>
      </p:pic>
    </p:spTree>
    <p:extLst>
      <p:ext uri="{BB962C8B-B14F-4D97-AF65-F5344CB8AC3E}">
        <p14:creationId xmlns:p14="http://schemas.microsoft.com/office/powerpoint/2010/main" val="195408184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5"/>
          <p:cNvSpPr>
            <a:spLocks noGrp="1"/>
          </p:cNvSpPr>
          <p:nvPr>
            <p:ph type="body" sz="quarter" idx="10" hasCustomPrompt="1"/>
          </p:nvPr>
        </p:nvSpPr>
        <p:spPr>
          <a:xfrm>
            <a:off x="658368" y="3968496"/>
            <a:ext cx="5783996" cy="1650381"/>
          </a:xfrm>
          <a:prstGeom prst="rect">
            <a:avLst/>
          </a:prstGeom>
        </p:spPr>
        <p:txBody>
          <a:bodyPr lIns="0">
            <a:noAutofit/>
          </a:bodyPr>
          <a:lstStyle>
            <a:lvl1pPr marL="0" indent="0">
              <a:buNone/>
              <a:defRPr sz="2800" b="0" i="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Sub-topic</a:t>
            </a:r>
          </a:p>
        </p:txBody>
      </p:sp>
      <p:sp>
        <p:nvSpPr>
          <p:cNvPr id="14" name="Title 1"/>
          <p:cNvSpPr>
            <a:spLocks noGrp="1"/>
          </p:cNvSpPr>
          <p:nvPr>
            <p:ph type="ctrTitle" hasCustomPrompt="1"/>
          </p:nvPr>
        </p:nvSpPr>
        <p:spPr>
          <a:xfrm>
            <a:off x="658368" y="1490472"/>
            <a:ext cx="5783996" cy="2386584"/>
          </a:xfrm>
          <a:prstGeom prst="rect">
            <a:avLst/>
          </a:prstGeom>
          <a:ln>
            <a:noFill/>
          </a:ln>
        </p:spPr>
        <p:txBody>
          <a:bodyPr lIns="0" anchor="b">
            <a:noAutofit/>
          </a:bodyPr>
          <a:lstStyle>
            <a:lvl1pPr algn="l">
              <a:lnSpc>
                <a:spcPts val="5800"/>
              </a:lnSpc>
              <a:defRPr sz="6000" b="1" i="0" cap="none" baseline="0">
                <a:solidFill>
                  <a:schemeClr val="bg1"/>
                </a:solidFill>
                <a:latin typeface="Arial" charset="0"/>
                <a:ea typeface="Arial" charset="0"/>
                <a:cs typeface="Arial" charset="0"/>
              </a:defRPr>
            </a:lvl1pPr>
          </a:lstStyle>
          <a:p>
            <a:r>
              <a:rPr lang="en-US" dirty="0"/>
              <a:t>Presentation</a:t>
            </a:r>
            <a:br>
              <a:rPr lang="en-US" dirty="0"/>
            </a:br>
            <a:r>
              <a:rPr lang="en-US" dirty="0"/>
              <a:t>title</a:t>
            </a:r>
          </a:p>
        </p:txBody>
      </p:sp>
      <p:pic>
        <p:nvPicPr>
          <p:cNvPr id="3" name="Picture 2">
            <a:extLst>
              <a:ext uri="{FF2B5EF4-FFF2-40B4-BE49-F238E27FC236}">
                <a16:creationId xmlns:a16="http://schemas.microsoft.com/office/drawing/2014/main" id="{FE392D35-D49A-C771-B820-0B0436B4A534}"/>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658368" y="5888984"/>
            <a:ext cx="3542157" cy="608862"/>
          </a:xfrm>
          <a:prstGeom prst="rect">
            <a:avLst/>
          </a:prstGeom>
        </p:spPr>
      </p:pic>
      <p:sp>
        <p:nvSpPr>
          <p:cNvPr id="12" name="Picture Placeholder 11">
            <a:extLst>
              <a:ext uri="{FF2B5EF4-FFF2-40B4-BE49-F238E27FC236}">
                <a16:creationId xmlns:a16="http://schemas.microsoft.com/office/drawing/2014/main" id="{4BCF9732-7D25-20B5-2911-D809F2411C82}"/>
              </a:ext>
            </a:extLst>
          </p:cNvPr>
          <p:cNvSpPr>
            <a:spLocks noGrp="1"/>
          </p:cNvSpPr>
          <p:nvPr>
            <p:ph type="pic" sz="quarter" idx="12"/>
          </p:nvPr>
        </p:nvSpPr>
        <p:spPr>
          <a:xfrm>
            <a:off x="7078130" y="995819"/>
            <a:ext cx="5113870" cy="5865356"/>
          </a:xfrm>
          <a:custGeom>
            <a:avLst/>
            <a:gdLst>
              <a:gd name="connsiteX0" fmla="*/ 852329 w 5113870"/>
              <a:gd name="connsiteY0" fmla="*/ 0 h 5862181"/>
              <a:gd name="connsiteX1" fmla="*/ 4261541 w 5113870"/>
              <a:gd name="connsiteY1" fmla="*/ 0 h 5862181"/>
              <a:gd name="connsiteX2" fmla="*/ 5113870 w 5113870"/>
              <a:gd name="connsiteY2" fmla="*/ 852329 h 5862181"/>
              <a:gd name="connsiteX3" fmla="*/ 5113870 w 5113870"/>
              <a:gd name="connsiteY3" fmla="*/ 5862181 h 5862181"/>
              <a:gd name="connsiteX4" fmla="*/ 5113870 w 5113870"/>
              <a:gd name="connsiteY4" fmla="*/ 5862181 h 5862181"/>
              <a:gd name="connsiteX5" fmla="*/ 0 w 5113870"/>
              <a:gd name="connsiteY5" fmla="*/ 5862181 h 5862181"/>
              <a:gd name="connsiteX6" fmla="*/ 0 w 5113870"/>
              <a:gd name="connsiteY6" fmla="*/ 5862181 h 5862181"/>
              <a:gd name="connsiteX7" fmla="*/ 0 w 5113870"/>
              <a:gd name="connsiteY7" fmla="*/ 852329 h 5862181"/>
              <a:gd name="connsiteX8" fmla="*/ 852329 w 5113870"/>
              <a:gd name="connsiteY8" fmla="*/ 0 h 5862181"/>
              <a:gd name="connsiteX0" fmla="*/ 852329 w 5294317"/>
              <a:gd name="connsiteY0" fmla="*/ 0 h 5862181"/>
              <a:gd name="connsiteX1" fmla="*/ 5074341 w 5294317"/>
              <a:gd name="connsiteY1" fmla="*/ 12700 h 5862181"/>
              <a:gd name="connsiteX2" fmla="*/ 5113870 w 5294317"/>
              <a:gd name="connsiteY2" fmla="*/ 852329 h 5862181"/>
              <a:gd name="connsiteX3" fmla="*/ 5113870 w 5294317"/>
              <a:gd name="connsiteY3" fmla="*/ 5862181 h 5862181"/>
              <a:gd name="connsiteX4" fmla="*/ 5113870 w 5294317"/>
              <a:gd name="connsiteY4" fmla="*/ 5862181 h 5862181"/>
              <a:gd name="connsiteX5" fmla="*/ 0 w 5294317"/>
              <a:gd name="connsiteY5" fmla="*/ 5862181 h 5862181"/>
              <a:gd name="connsiteX6" fmla="*/ 0 w 5294317"/>
              <a:gd name="connsiteY6" fmla="*/ 5862181 h 5862181"/>
              <a:gd name="connsiteX7" fmla="*/ 0 w 5294317"/>
              <a:gd name="connsiteY7" fmla="*/ 852329 h 5862181"/>
              <a:gd name="connsiteX8" fmla="*/ 852329 w 5294317"/>
              <a:gd name="connsiteY8" fmla="*/ 0 h 5862181"/>
              <a:gd name="connsiteX0" fmla="*/ 852329 w 5317339"/>
              <a:gd name="connsiteY0" fmla="*/ 0 h 5862181"/>
              <a:gd name="connsiteX1" fmla="*/ 5106091 w 5317339"/>
              <a:gd name="connsiteY1" fmla="*/ 15875 h 5862181"/>
              <a:gd name="connsiteX2" fmla="*/ 5113870 w 5317339"/>
              <a:gd name="connsiteY2" fmla="*/ 852329 h 5862181"/>
              <a:gd name="connsiteX3" fmla="*/ 5113870 w 5317339"/>
              <a:gd name="connsiteY3" fmla="*/ 5862181 h 5862181"/>
              <a:gd name="connsiteX4" fmla="*/ 5113870 w 5317339"/>
              <a:gd name="connsiteY4" fmla="*/ 5862181 h 5862181"/>
              <a:gd name="connsiteX5" fmla="*/ 0 w 5317339"/>
              <a:gd name="connsiteY5" fmla="*/ 5862181 h 5862181"/>
              <a:gd name="connsiteX6" fmla="*/ 0 w 5317339"/>
              <a:gd name="connsiteY6" fmla="*/ 5862181 h 5862181"/>
              <a:gd name="connsiteX7" fmla="*/ 0 w 5317339"/>
              <a:gd name="connsiteY7" fmla="*/ 852329 h 5862181"/>
              <a:gd name="connsiteX8" fmla="*/ 852329 w 5317339"/>
              <a:gd name="connsiteY8" fmla="*/ 0 h 5862181"/>
              <a:gd name="connsiteX0" fmla="*/ 852329 w 5118831"/>
              <a:gd name="connsiteY0" fmla="*/ 0 h 5862181"/>
              <a:gd name="connsiteX1" fmla="*/ 5106091 w 5118831"/>
              <a:gd name="connsiteY1" fmla="*/ 15875 h 5862181"/>
              <a:gd name="connsiteX2" fmla="*/ 5113870 w 5118831"/>
              <a:gd name="connsiteY2" fmla="*/ 852329 h 5862181"/>
              <a:gd name="connsiteX3" fmla="*/ 5113870 w 5118831"/>
              <a:gd name="connsiteY3" fmla="*/ 5862181 h 5862181"/>
              <a:gd name="connsiteX4" fmla="*/ 5113870 w 5118831"/>
              <a:gd name="connsiteY4" fmla="*/ 5862181 h 5862181"/>
              <a:gd name="connsiteX5" fmla="*/ 0 w 5118831"/>
              <a:gd name="connsiteY5" fmla="*/ 5862181 h 5862181"/>
              <a:gd name="connsiteX6" fmla="*/ 0 w 5118831"/>
              <a:gd name="connsiteY6" fmla="*/ 5862181 h 5862181"/>
              <a:gd name="connsiteX7" fmla="*/ 0 w 5118831"/>
              <a:gd name="connsiteY7" fmla="*/ 852329 h 5862181"/>
              <a:gd name="connsiteX8" fmla="*/ 852329 w 5118831"/>
              <a:gd name="connsiteY8" fmla="*/ 0 h 5862181"/>
              <a:gd name="connsiteX0" fmla="*/ 852329 w 5117043"/>
              <a:gd name="connsiteY0" fmla="*/ 6350 h 5868531"/>
              <a:gd name="connsiteX1" fmla="*/ 5102916 w 5117043"/>
              <a:gd name="connsiteY1" fmla="*/ 0 h 5868531"/>
              <a:gd name="connsiteX2" fmla="*/ 5113870 w 5117043"/>
              <a:gd name="connsiteY2" fmla="*/ 858679 h 5868531"/>
              <a:gd name="connsiteX3" fmla="*/ 5113870 w 5117043"/>
              <a:gd name="connsiteY3" fmla="*/ 5868531 h 5868531"/>
              <a:gd name="connsiteX4" fmla="*/ 5113870 w 5117043"/>
              <a:gd name="connsiteY4" fmla="*/ 5868531 h 5868531"/>
              <a:gd name="connsiteX5" fmla="*/ 0 w 5117043"/>
              <a:gd name="connsiteY5" fmla="*/ 5868531 h 5868531"/>
              <a:gd name="connsiteX6" fmla="*/ 0 w 5117043"/>
              <a:gd name="connsiteY6" fmla="*/ 5868531 h 5868531"/>
              <a:gd name="connsiteX7" fmla="*/ 0 w 5117043"/>
              <a:gd name="connsiteY7" fmla="*/ 858679 h 5868531"/>
              <a:gd name="connsiteX8" fmla="*/ 852329 w 5117043"/>
              <a:gd name="connsiteY8" fmla="*/ 6350 h 5868531"/>
              <a:gd name="connsiteX0" fmla="*/ 852329 w 5118831"/>
              <a:gd name="connsiteY0" fmla="*/ 0 h 5862181"/>
              <a:gd name="connsiteX1" fmla="*/ 5106091 w 5118831"/>
              <a:gd name="connsiteY1" fmla="*/ 3175 h 5862181"/>
              <a:gd name="connsiteX2" fmla="*/ 5113870 w 5118831"/>
              <a:gd name="connsiteY2" fmla="*/ 852329 h 5862181"/>
              <a:gd name="connsiteX3" fmla="*/ 5113870 w 5118831"/>
              <a:gd name="connsiteY3" fmla="*/ 5862181 h 5862181"/>
              <a:gd name="connsiteX4" fmla="*/ 5113870 w 5118831"/>
              <a:gd name="connsiteY4" fmla="*/ 5862181 h 5862181"/>
              <a:gd name="connsiteX5" fmla="*/ 0 w 5118831"/>
              <a:gd name="connsiteY5" fmla="*/ 5862181 h 5862181"/>
              <a:gd name="connsiteX6" fmla="*/ 0 w 5118831"/>
              <a:gd name="connsiteY6" fmla="*/ 5862181 h 5862181"/>
              <a:gd name="connsiteX7" fmla="*/ 0 w 5118831"/>
              <a:gd name="connsiteY7" fmla="*/ 852329 h 5862181"/>
              <a:gd name="connsiteX8" fmla="*/ 852329 w 5118831"/>
              <a:gd name="connsiteY8" fmla="*/ 0 h 5862181"/>
              <a:gd name="connsiteX0" fmla="*/ 852329 w 5113955"/>
              <a:gd name="connsiteY0" fmla="*/ 6350 h 5868531"/>
              <a:gd name="connsiteX1" fmla="*/ 5093391 w 5113955"/>
              <a:gd name="connsiteY1" fmla="*/ 0 h 5868531"/>
              <a:gd name="connsiteX2" fmla="*/ 5113870 w 5113955"/>
              <a:gd name="connsiteY2" fmla="*/ 858679 h 5868531"/>
              <a:gd name="connsiteX3" fmla="*/ 5113870 w 5113955"/>
              <a:gd name="connsiteY3" fmla="*/ 5868531 h 5868531"/>
              <a:gd name="connsiteX4" fmla="*/ 5113870 w 5113955"/>
              <a:gd name="connsiteY4" fmla="*/ 5868531 h 5868531"/>
              <a:gd name="connsiteX5" fmla="*/ 0 w 5113955"/>
              <a:gd name="connsiteY5" fmla="*/ 5868531 h 5868531"/>
              <a:gd name="connsiteX6" fmla="*/ 0 w 5113955"/>
              <a:gd name="connsiteY6" fmla="*/ 5868531 h 5868531"/>
              <a:gd name="connsiteX7" fmla="*/ 0 w 5113955"/>
              <a:gd name="connsiteY7" fmla="*/ 858679 h 5868531"/>
              <a:gd name="connsiteX8" fmla="*/ 852329 w 5113955"/>
              <a:gd name="connsiteY8" fmla="*/ 6350 h 5868531"/>
              <a:gd name="connsiteX0" fmla="*/ 852329 w 5117043"/>
              <a:gd name="connsiteY0" fmla="*/ 3175 h 5865356"/>
              <a:gd name="connsiteX1" fmla="*/ 5102916 w 5117043"/>
              <a:gd name="connsiteY1" fmla="*/ 0 h 5865356"/>
              <a:gd name="connsiteX2" fmla="*/ 5113870 w 5117043"/>
              <a:gd name="connsiteY2" fmla="*/ 855504 h 5865356"/>
              <a:gd name="connsiteX3" fmla="*/ 5113870 w 5117043"/>
              <a:gd name="connsiteY3" fmla="*/ 5865356 h 5865356"/>
              <a:gd name="connsiteX4" fmla="*/ 5113870 w 5117043"/>
              <a:gd name="connsiteY4" fmla="*/ 5865356 h 5865356"/>
              <a:gd name="connsiteX5" fmla="*/ 0 w 5117043"/>
              <a:gd name="connsiteY5" fmla="*/ 5865356 h 5865356"/>
              <a:gd name="connsiteX6" fmla="*/ 0 w 5117043"/>
              <a:gd name="connsiteY6" fmla="*/ 5865356 h 5865356"/>
              <a:gd name="connsiteX7" fmla="*/ 0 w 5117043"/>
              <a:gd name="connsiteY7" fmla="*/ 855504 h 5865356"/>
              <a:gd name="connsiteX8" fmla="*/ 852329 w 5117043"/>
              <a:gd name="connsiteY8" fmla="*/ 3175 h 5865356"/>
              <a:gd name="connsiteX0" fmla="*/ 852329 w 5421039"/>
              <a:gd name="connsiteY0" fmla="*/ 3175 h 5865356"/>
              <a:gd name="connsiteX1" fmla="*/ 5102916 w 5421039"/>
              <a:gd name="connsiteY1" fmla="*/ 0 h 5865356"/>
              <a:gd name="connsiteX2" fmla="*/ 5113870 w 5421039"/>
              <a:gd name="connsiteY2" fmla="*/ 5865356 h 5865356"/>
              <a:gd name="connsiteX3" fmla="*/ 5113870 w 5421039"/>
              <a:gd name="connsiteY3" fmla="*/ 5865356 h 5865356"/>
              <a:gd name="connsiteX4" fmla="*/ 0 w 5421039"/>
              <a:gd name="connsiteY4" fmla="*/ 5865356 h 5865356"/>
              <a:gd name="connsiteX5" fmla="*/ 0 w 5421039"/>
              <a:gd name="connsiteY5" fmla="*/ 5865356 h 5865356"/>
              <a:gd name="connsiteX6" fmla="*/ 0 w 5421039"/>
              <a:gd name="connsiteY6" fmla="*/ 855504 h 5865356"/>
              <a:gd name="connsiteX7" fmla="*/ 852329 w 5421039"/>
              <a:gd name="connsiteY7" fmla="*/ 3175 h 5865356"/>
              <a:gd name="connsiteX0" fmla="*/ 852329 w 5642211"/>
              <a:gd name="connsiteY0" fmla="*/ 3175 h 5865356"/>
              <a:gd name="connsiteX1" fmla="*/ 5102916 w 5642211"/>
              <a:gd name="connsiteY1" fmla="*/ 0 h 5865356"/>
              <a:gd name="connsiteX2" fmla="*/ 5113870 w 5642211"/>
              <a:gd name="connsiteY2" fmla="*/ 5865356 h 5865356"/>
              <a:gd name="connsiteX3" fmla="*/ 5113870 w 5642211"/>
              <a:gd name="connsiteY3" fmla="*/ 5865356 h 5865356"/>
              <a:gd name="connsiteX4" fmla="*/ 0 w 5642211"/>
              <a:gd name="connsiteY4" fmla="*/ 5865356 h 5865356"/>
              <a:gd name="connsiteX5" fmla="*/ 0 w 5642211"/>
              <a:gd name="connsiteY5" fmla="*/ 5865356 h 5865356"/>
              <a:gd name="connsiteX6" fmla="*/ 0 w 5642211"/>
              <a:gd name="connsiteY6" fmla="*/ 855504 h 5865356"/>
              <a:gd name="connsiteX7" fmla="*/ 852329 w 5642211"/>
              <a:gd name="connsiteY7" fmla="*/ 3175 h 5865356"/>
              <a:gd name="connsiteX0" fmla="*/ 852329 w 5642211"/>
              <a:gd name="connsiteY0" fmla="*/ 3175 h 5865356"/>
              <a:gd name="connsiteX1" fmla="*/ 5102916 w 5642211"/>
              <a:gd name="connsiteY1" fmla="*/ 0 h 5865356"/>
              <a:gd name="connsiteX2" fmla="*/ 5113870 w 5642211"/>
              <a:gd name="connsiteY2" fmla="*/ 5865356 h 5865356"/>
              <a:gd name="connsiteX3" fmla="*/ 5113870 w 5642211"/>
              <a:gd name="connsiteY3" fmla="*/ 5865356 h 5865356"/>
              <a:gd name="connsiteX4" fmla="*/ 0 w 5642211"/>
              <a:gd name="connsiteY4" fmla="*/ 5865356 h 5865356"/>
              <a:gd name="connsiteX5" fmla="*/ 0 w 5642211"/>
              <a:gd name="connsiteY5" fmla="*/ 5865356 h 5865356"/>
              <a:gd name="connsiteX6" fmla="*/ 0 w 5642211"/>
              <a:gd name="connsiteY6" fmla="*/ 855504 h 5865356"/>
              <a:gd name="connsiteX7" fmla="*/ 852329 w 5642211"/>
              <a:gd name="connsiteY7" fmla="*/ 3175 h 5865356"/>
              <a:gd name="connsiteX0" fmla="*/ 852329 w 5113870"/>
              <a:gd name="connsiteY0" fmla="*/ 3175 h 5865356"/>
              <a:gd name="connsiteX1" fmla="*/ 5102916 w 5113870"/>
              <a:gd name="connsiteY1" fmla="*/ 0 h 5865356"/>
              <a:gd name="connsiteX2" fmla="*/ 5113870 w 5113870"/>
              <a:gd name="connsiteY2" fmla="*/ 5865356 h 5865356"/>
              <a:gd name="connsiteX3" fmla="*/ 5113870 w 5113870"/>
              <a:gd name="connsiteY3" fmla="*/ 5865356 h 5865356"/>
              <a:gd name="connsiteX4" fmla="*/ 0 w 5113870"/>
              <a:gd name="connsiteY4" fmla="*/ 5865356 h 5865356"/>
              <a:gd name="connsiteX5" fmla="*/ 0 w 5113870"/>
              <a:gd name="connsiteY5" fmla="*/ 5865356 h 5865356"/>
              <a:gd name="connsiteX6" fmla="*/ 0 w 5113870"/>
              <a:gd name="connsiteY6" fmla="*/ 855504 h 5865356"/>
              <a:gd name="connsiteX7" fmla="*/ 852329 w 5113870"/>
              <a:gd name="connsiteY7" fmla="*/ 3175 h 5865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3870" h="5865356">
                <a:moveTo>
                  <a:pt x="852329" y="3175"/>
                </a:moveTo>
                <a:lnTo>
                  <a:pt x="5102916" y="0"/>
                </a:lnTo>
                <a:cubicBezTo>
                  <a:pt x="5108393" y="2932678"/>
                  <a:pt x="5112044" y="4887797"/>
                  <a:pt x="5113870" y="5865356"/>
                </a:cubicBezTo>
                <a:lnTo>
                  <a:pt x="5113870" y="5865356"/>
                </a:lnTo>
                <a:lnTo>
                  <a:pt x="0" y="5865356"/>
                </a:lnTo>
                <a:lnTo>
                  <a:pt x="0" y="5865356"/>
                </a:lnTo>
                <a:lnTo>
                  <a:pt x="0" y="855504"/>
                </a:lnTo>
                <a:cubicBezTo>
                  <a:pt x="0" y="384776"/>
                  <a:pt x="381601" y="3175"/>
                  <a:pt x="852329" y="3175"/>
                </a:cubicBezTo>
                <a:close/>
              </a:path>
            </a:pathLst>
          </a:custGeom>
          <a:solidFill>
            <a:schemeClr val="bg1">
              <a:lumMod val="75000"/>
            </a:schemeClr>
          </a:solidFill>
        </p:spPr>
        <p:txBody>
          <a:bodyPr anchor="ctr"/>
          <a:lstStyle>
            <a:lvl1pPr algn="ctr">
              <a:defRPr/>
            </a:lvl1pPr>
          </a:lstStyle>
          <a:p>
            <a:endParaRPr lang="en-US" dirty="0"/>
          </a:p>
        </p:txBody>
      </p:sp>
    </p:spTree>
    <p:extLst>
      <p:ext uri="{BB962C8B-B14F-4D97-AF65-F5344CB8AC3E}">
        <p14:creationId xmlns:p14="http://schemas.microsoft.com/office/powerpoint/2010/main" val="279069212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8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5"/>
          <p:cNvSpPr>
            <a:spLocks noGrp="1"/>
          </p:cNvSpPr>
          <p:nvPr>
            <p:ph type="body" sz="quarter" idx="10" hasCustomPrompt="1"/>
          </p:nvPr>
        </p:nvSpPr>
        <p:spPr>
          <a:xfrm>
            <a:off x="658368" y="3968496"/>
            <a:ext cx="5783996" cy="1650381"/>
          </a:xfrm>
          <a:prstGeom prst="rect">
            <a:avLst/>
          </a:prstGeom>
        </p:spPr>
        <p:txBody>
          <a:bodyPr lIns="0">
            <a:noAutofit/>
          </a:bodyPr>
          <a:lstStyle>
            <a:lvl1pPr marL="0" indent="0">
              <a:buNone/>
              <a:defRPr sz="2800" b="0" i="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Sub-topic</a:t>
            </a:r>
          </a:p>
        </p:txBody>
      </p:sp>
      <p:sp>
        <p:nvSpPr>
          <p:cNvPr id="14" name="Title 1"/>
          <p:cNvSpPr>
            <a:spLocks noGrp="1"/>
          </p:cNvSpPr>
          <p:nvPr>
            <p:ph type="ctrTitle" hasCustomPrompt="1"/>
          </p:nvPr>
        </p:nvSpPr>
        <p:spPr>
          <a:xfrm>
            <a:off x="658368" y="1490472"/>
            <a:ext cx="5783996" cy="2386584"/>
          </a:xfrm>
          <a:prstGeom prst="rect">
            <a:avLst/>
          </a:prstGeom>
          <a:ln>
            <a:noFill/>
          </a:ln>
        </p:spPr>
        <p:txBody>
          <a:bodyPr lIns="0" anchor="b">
            <a:noAutofit/>
          </a:bodyPr>
          <a:lstStyle>
            <a:lvl1pPr algn="l">
              <a:lnSpc>
                <a:spcPts val="5800"/>
              </a:lnSpc>
              <a:defRPr sz="6000" b="1" i="0" cap="none" baseline="0">
                <a:solidFill>
                  <a:schemeClr val="bg1"/>
                </a:solidFill>
                <a:latin typeface="Arial" charset="0"/>
                <a:ea typeface="Arial" charset="0"/>
                <a:cs typeface="Arial" charset="0"/>
              </a:defRPr>
            </a:lvl1pPr>
          </a:lstStyle>
          <a:p>
            <a:r>
              <a:rPr lang="en-US" dirty="0"/>
              <a:t>Presentation</a:t>
            </a:r>
            <a:br>
              <a:rPr lang="en-US" dirty="0"/>
            </a:br>
            <a:r>
              <a:rPr lang="en-US" dirty="0"/>
              <a:t>title</a:t>
            </a:r>
          </a:p>
        </p:txBody>
      </p:sp>
      <p:sp>
        <p:nvSpPr>
          <p:cNvPr id="12" name="Picture Placeholder 11">
            <a:extLst>
              <a:ext uri="{FF2B5EF4-FFF2-40B4-BE49-F238E27FC236}">
                <a16:creationId xmlns:a16="http://schemas.microsoft.com/office/drawing/2014/main" id="{4BCF9732-7D25-20B5-2911-D809F2411C82}"/>
              </a:ext>
            </a:extLst>
          </p:cNvPr>
          <p:cNvSpPr>
            <a:spLocks noGrp="1"/>
          </p:cNvSpPr>
          <p:nvPr>
            <p:ph type="pic" sz="quarter" idx="12"/>
          </p:nvPr>
        </p:nvSpPr>
        <p:spPr>
          <a:xfrm>
            <a:off x="7078130" y="995819"/>
            <a:ext cx="5114840" cy="5865356"/>
          </a:xfrm>
          <a:custGeom>
            <a:avLst/>
            <a:gdLst>
              <a:gd name="connsiteX0" fmla="*/ 852329 w 5113870"/>
              <a:gd name="connsiteY0" fmla="*/ 0 h 5862181"/>
              <a:gd name="connsiteX1" fmla="*/ 4261541 w 5113870"/>
              <a:gd name="connsiteY1" fmla="*/ 0 h 5862181"/>
              <a:gd name="connsiteX2" fmla="*/ 5113870 w 5113870"/>
              <a:gd name="connsiteY2" fmla="*/ 852329 h 5862181"/>
              <a:gd name="connsiteX3" fmla="*/ 5113870 w 5113870"/>
              <a:gd name="connsiteY3" fmla="*/ 5862181 h 5862181"/>
              <a:gd name="connsiteX4" fmla="*/ 5113870 w 5113870"/>
              <a:gd name="connsiteY4" fmla="*/ 5862181 h 5862181"/>
              <a:gd name="connsiteX5" fmla="*/ 0 w 5113870"/>
              <a:gd name="connsiteY5" fmla="*/ 5862181 h 5862181"/>
              <a:gd name="connsiteX6" fmla="*/ 0 w 5113870"/>
              <a:gd name="connsiteY6" fmla="*/ 5862181 h 5862181"/>
              <a:gd name="connsiteX7" fmla="*/ 0 w 5113870"/>
              <a:gd name="connsiteY7" fmla="*/ 852329 h 5862181"/>
              <a:gd name="connsiteX8" fmla="*/ 852329 w 5113870"/>
              <a:gd name="connsiteY8" fmla="*/ 0 h 5862181"/>
              <a:gd name="connsiteX0" fmla="*/ 852329 w 5294317"/>
              <a:gd name="connsiteY0" fmla="*/ 0 h 5862181"/>
              <a:gd name="connsiteX1" fmla="*/ 5074341 w 5294317"/>
              <a:gd name="connsiteY1" fmla="*/ 12700 h 5862181"/>
              <a:gd name="connsiteX2" fmla="*/ 5113870 w 5294317"/>
              <a:gd name="connsiteY2" fmla="*/ 852329 h 5862181"/>
              <a:gd name="connsiteX3" fmla="*/ 5113870 w 5294317"/>
              <a:gd name="connsiteY3" fmla="*/ 5862181 h 5862181"/>
              <a:gd name="connsiteX4" fmla="*/ 5113870 w 5294317"/>
              <a:gd name="connsiteY4" fmla="*/ 5862181 h 5862181"/>
              <a:gd name="connsiteX5" fmla="*/ 0 w 5294317"/>
              <a:gd name="connsiteY5" fmla="*/ 5862181 h 5862181"/>
              <a:gd name="connsiteX6" fmla="*/ 0 w 5294317"/>
              <a:gd name="connsiteY6" fmla="*/ 5862181 h 5862181"/>
              <a:gd name="connsiteX7" fmla="*/ 0 w 5294317"/>
              <a:gd name="connsiteY7" fmla="*/ 852329 h 5862181"/>
              <a:gd name="connsiteX8" fmla="*/ 852329 w 5294317"/>
              <a:gd name="connsiteY8" fmla="*/ 0 h 5862181"/>
              <a:gd name="connsiteX0" fmla="*/ 852329 w 5317339"/>
              <a:gd name="connsiteY0" fmla="*/ 0 h 5862181"/>
              <a:gd name="connsiteX1" fmla="*/ 5106091 w 5317339"/>
              <a:gd name="connsiteY1" fmla="*/ 15875 h 5862181"/>
              <a:gd name="connsiteX2" fmla="*/ 5113870 w 5317339"/>
              <a:gd name="connsiteY2" fmla="*/ 852329 h 5862181"/>
              <a:gd name="connsiteX3" fmla="*/ 5113870 w 5317339"/>
              <a:gd name="connsiteY3" fmla="*/ 5862181 h 5862181"/>
              <a:gd name="connsiteX4" fmla="*/ 5113870 w 5317339"/>
              <a:gd name="connsiteY4" fmla="*/ 5862181 h 5862181"/>
              <a:gd name="connsiteX5" fmla="*/ 0 w 5317339"/>
              <a:gd name="connsiteY5" fmla="*/ 5862181 h 5862181"/>
              <a:gd name="connsiteX6" fmla="*/ 0 w 5317339"/>
              <a:gd name="connsiteY6" fmla="*/ 5862181 h 5862181"/>
              <a:gd name="connsiteX7" fmla="*/ 0 w 5317339"/>
              <a:gd name="connsiteY7" fmla="*/ 852329 h 5862181"/>
              <a:gd name="connsiteX8" fmla="*/ 852329 w 5317339"/>
              <a:gd name="connsiteY8" fmla="*/ 0 h 5862181"/>
              <a:gd name="connsiteX0" fmla="*/ 852329 w 5118831"/>
              <a:gd name="connsiteY0" fmla="*/ 0 h 5862181"/>
              <a:gd name="connsiteX1" fmla="*/ 5106091 w 5118831"/>
              <a:gd name="connsiteY1" fmla="*/ 15875 h 5862181"/>
              <a:gd name="connsiteX2" fmla="*/ 5113870 w 5118831"/>
              <a:gd name="connsiteY2" fmla="*/ 852329 h 5862181"/>
              <a:gd name="connsiteX3" fmla="*/ 5113870 w 5118831"/>
              <a:gd name="connsiteY3" fmla="*/ 5862181 h 5862181"/>
              <a:gd name="connsiteX4" fmla="*/ 5113870 w 5118831"/>
              <a:gd name="connsiteY4" fmla="*/ 5862181 h 5862181"/>
              <a:gd name="connsiteX5" fmla="*/ 0 w 5118831"/>
              <a:gd name="connsiteY5" fmla="*/ 5862181 h 5862181"/>
              <a:gd name="connsiteX6" fmla="*/ 0 w 5118831"/>
              <a:gd name="connsiteY6" fmla="*/ 5862181 h 5862181"/>
              <a:gd name="connsiteX7" fmla="*/ 0 w 5118831"/>
              <a:gd name="connsiteY7" fmla="*/ 852329 h 5862181"/>
              <a:gd name="connsiteX8" fmla="*/ 852329 w 5118831"/>
              <a:gd name="connsiteY8" fmla="*/ 0 h 5862181"/>
              <a:gd name="connsiteX0" fmla="*/ 852329 w 5117043"/>
              <a:gd name="connsiteY0" fmla="*/ 6350 h 5868531"/>
              <a:gd name="connsiteX1" fmla="*/ 5102916 w 5117043"/>
              <a:gd name="connsiteY1" fmla="*/ 0 h 5868531"/>
              <a:gd name="connsiteX2" fmla="*/ 5113870 w 5117043"/>
              <a:gd name="connsiteY2" fmla="*/ 858679 h 5868531"/>
              <a:gd name="connsiteX3" fmla="*/ 5113870 w 5117043"/>
              <a:gd name="connsiteY3" fmla="*/ 5868531 h 5868531"/>
              <a:gd name="connsiteX4" fmla="*/ 5113870 w 5117043"/>
              <a:gd name="connsiteY4" fmla="*/ 5868531 h 5868531"/>
              <a:gd name="connsiteX5" fmla="*/ 0 w 5117043"/>
              <a:gd name="connsiteY5" fmla="*/ 5868531 h 5868531"/>
              <a:gd name="connsiteX6" fmla="*/ 0 w 5117043"/>
              <a:gd name="connsiteY6" fmla="*/ 5868531 h 5868531"/>
              <a:gd name="connsiteX7" fmla="*/ 0 w 5117043"/>
              <a:gd name="connsiteY7" fmla="*/ 858679 h 5868531"/>
              <a:gd name="connsiteX8" fmla="*/ 852329 w 5117043"/>
              <a:gd name="connsiteY8" fmla="*/ 6350 h 5868531"/>
              <a:gd name="connsiteX0" fmla="*/ 852329 w 5118831"/>
              <a:gd name="connsiteY0" fmla="*/ 0 h 5862181"/>
              <a:gd name="connsiteX1" fmla="*/ 5106091 w 5118831"/>
              <a:gd name="connsiteY1" fmla="*/ 3175 h 5862181"/>
              <a:gd name="connsiteX2" fmla="*/ 5113870 w 5118831"/>
              <a:gd name="connsiteY2" fmla="*/ 852329 h 5862181"/>
              <a:gd name="connsiteX3" fmla="*/ 5113870 w 5118831"/>
              <a:gd name="connsiteY3" fmla="*/ 5862181 h 5862181"/>
              <a:gd name="connsiteX4" fmla="*/ 5113870 w 5118831"/>
              <a:gd name="connsiteY4" fmla="*/ 5862181 h 5862181"/>
              <a:gd name="connsiteX5" fmla="*/ 0 w 5118831"/>
              <a:gd name="connsiteY5" fmla="*/ 5862181 h 5862181"/>
              <a:gd name="connsiteX6" fmla="*/ 0 w 5118831"/>
              <a:gd name="connsiteY6" fmla="*/ 5862181 h 5862181"/>
              <a:gd name="connsiteX7" fmla="*/ 0 w 5118831"/>
              <a:gd name="connsiteY7" fmla="*/ 852329 h 5862181"/>
              <a:gd name="connsiteX8" fmla="*/ 852329 w 5118831"/>
              <a:gd name="connsiteY8" fmla="*/ 0 h 5862181"/>
              <a:gd name="connsiteX0" fmla="*/ 852329 w 5113955"/>
              <a:gd name="connsiteY0" fmla="*/ 6350 h 5868531"/>
              <a:gd name="connsiteX1" fmla="*/ 5093391 w 5113955"/>
              <a:gd name="connsiteY1" fmla="*/ 0 h 5868531"/>
              <a:gd name="connsiteX2" fmla="*/ 5113870 w 5113955"/>
              <a:gd name="connsiteY2" fmla="*/ 858679 h 5868531"/>
              <a:gd name="connsiteX3" fmla="*/ 5113870 w 5113955"/>
              <a:gd name="connsiteY3" fmla="*/ 5868531 h 5868531"/>
              <a:gd name="connsiteX4" fmla="*/ 5113870 w 5113955"/>
              <a:gd name="connsiteY4" fmla="*/ 5868531 h 5868531"/>
              <a:gd name="connsiteX5" fmla="*/ 0 w 5113955"/>
              <a:gd name="connsiteY5" fmla="*/ 5868531 h 5868531"/>
              <a:gd name="connsiteX6" fmla="*/ 0 w 5113955"/>
              <a:gd name="connsiteY6" fmla="*/ 5868531 h 5868531"/>
              <a:gd name="connsiteX7" fmla="*/ 0 w 5113955"/>
              <a:gd name="connsiteY7" fmla="*/ 858679 h 5868531"/>
              <a:gd name="connsiteX8" fmla="*/ 852329 w 5113955"/>
              <a:gd name="connsiteY8" fmla="*/ 6350 h 5868531"/>
              <a:gd name="connsiteX0" fmla="*/ 852329 w 5117043"/>
              <a:gd name="connsiteY0" fmla="*/ 3175 h 5865356"/>
              <a:gd name="connsiteX1" fmla="*/ 5102916 w 5117043"/>
              <a:gd name="connsiteY1" fmla="*/ 0 h 5865356"/>
              <a:gd name="connsiteX2" fmla="*/ 5113870 w 5117043"/>
              <a:gd name="connsiteY2" fmla="*/ 855504 h 5865356"/>
              <a:gd name="connsiteX3" fmla="*/ 5113870 w 5117043"/>
              <a:gd name="connsiteY3" fmla="*/ 5865356 h 5865356"/>
              <a:gd name="connsiteX4" fmla="*/ 5113870 w 5117043"/>
              <a:gd name="connsiteY4" fmla="*/ 5865356 h 5865356"/>
              <a:gd name="connsiteX5" fmla="*/ 0 w 5117043"/>
              <a:gd name="connsiteY5" fmla="*/ 5865356 h 5865356"/>
              <a:gd name="connsiteX6" fmla="*/ 0 w 5117043"/>
              <a:gd name="connsiteY6" fmla="*/ 5865356 h 5865356"/>
              <a:gd name="connsiteX7" fmla="*/ 0 w 5117043"/>
              <a:gd name="connsiteY7" fmla="*/ 855504 h 5865356"/>
              <a:gd name="connsiteX8" fmla="*/ 852329 w 5117043"/>
              <a:gd name="connsiteY8" fmla="*/ 3175 h 5865356"/>
              <a:gd name="connsiteX0" fmla="*/ 852329 w 5421039"/>
              <a:gd name="connsiteY0" fmla="*/ 3175 h 5865356"/>
              <a:gd name="connsiteX1" fmla="*/ 5102916 w 5421039"/>
              <a:gd name="connsiteY1" fmla="*/ 0 h 5865356"/>
              <a:gd name="connsiteX2" fmla="*/ 5113870 w 5421039"/>
              <a:gd name="connsiteY2" fmla="*/ 5865356 h 5865356"/>
              <a:gd name="connsiteX3" fmla="*/ 5113870 w 5421039"/>
              <a:gd name="connsiteY3" fmla="*/ 5865356 h 5865356"/>
              <a:gd name="connsiteX4" fmla="*/ 0 w 5421039"/>
              <a:gd name="connsiteY4" fmla="*/ 5865356 h 5865356"/>
              <a:gd name="connsiteX5" fmla="*/ 0 w 5421039"/>
              <a:gd name="connsiteY5" fmla="*/ 5865356 h 5865356"/>
              <a:gd name="connsiteX6" fmla="*/ 0 w 5421039"/>
              <a:gd name="connsiteY6" fmla="*/ 855504 h 5865356"/>
              <a:gd name="connsiteX7" fmla="*/ 852329 w 5421039"/>
              <a:gd name="connsiteY7" fmla="*/ 3175 h 5865356"/>
              <a:gd name="connsiteX0" fmla="*/ 852329 w 5642211"/>
              <a:gd name="connsiteY0" fmla="*/ 3175 h 5865356"/>
              <a:gd name="connsiteX1" fmla="*/ 5102916 w 5642211"/>
              <a:gd name="connsiteY1" fmla="*/ 0 h 5865356"/>
              <a:gd name="connsiteX2" fmla="*/ 5113870 w 5642211"/>
              <a:gd name="connsiteY2" fmla="*/ 5865356 h 5865356"/>
              <a:gd name="connsiteX3" fmla="*/ 5113870 w 5642211"/>
              <a:gd name="connsiteY3" fmla="*/ 5865356 h 5865356"/>
              <a:gd name="connsiteX4" fmla="*/ 0 w 5642211"/>
              <a:gd name="connsiteY4" fmla="*/ 5865356 h 5865356"/>
              <a:gd name="connsiteX5" fmla="*/ 0 w 5642211"/>
              <a:gd name="connsiteY5" fmla="*/ 5865356 h 5865356"/>
              <a:gd name="connsiteX6" fmla="*/ 0 w 5642211"/>
              <a:gd name="connsiteY6" fmla="*/ 855504 h 5865356"/>
              <a:gd name="connsiteX7" fmla="*/ 852329 w 5642211"/>
              <a:gd name="connsiteY7" fmla="*/ 3175 h 5865356"/>
              <a:gd name="connsiteX0" fmla="*/ 852329 w 5642211"/>
              <a:gd name="connsiteY0" fmla="*/ 3175 h 5865356"/>
              <a:gd name="connsiteX1" fmla="*/ 5102916 w 5642211"/>
              <a:gd name="connsiteY1" fmla="*/ 0 h 5865356"/>
              <a:gd name="connsiteX2" fmla="*/ 5113870 w 5642211"/>
              <a:gd name="connsiteY2" fmla="*/ 5865356 h 5865356"/>
              <a:gd name="connsiteX3" fmla="*/ 5113870 w 5642211"/>
              <a:gd name="connsiteY3" fmla="*/ 5865356 h 5865356"/>
              <a:gd name="connsiteX4" fmla="*/ 0 w 5642211"/>
              <a:gd name="connsiteY4" fmla="*/ 5865356 h 5865356"/>
              <a:gd name="connsiteX5" fmla="*/ 0 w 5642211"/>
              <a:gd name="connsiteY5" fmla="*/ 5865356 h 5865356"/>
              <a:gd name="connsiteX6" fmla="*/ 0 w 5642211"/>
              <a:gd name="connsiteY6" fmla="*/ 855504 h 5865356"/>
              <a:gd name="connsiteX7" fmla="*/ 852329 w 5642211"/>
              <a:gd name="connsiteY7" fmla="*/ 3175 h 5865356"/>
              <a:gd name="connsiteX0" fmla="*/ 852329 w 5113870"/>
              <a:gd name="connsiteY0" fmla="*/ 3175 h 5865356"/>
              <a:gd name="connsiteX1" fmla="*/ 5102916 w 5113870"/>
              <a:gd name="connsiteY1" fmla="*/ 0 h 5865356"/>
              <a:gd name="connsiteX2" fmla="*/ 5113870 w 5113870"/>
              <a:gd name="connsiteY2" fmla="*/ 5865356 h 5865356"/>
              <a:gd name="connsiteX3" fmla="*/ 5113870 w 5113870"/>
              <a:gd name="connsiteY3" fmla="*/ 5865356 h 5865356"/>
              <a:gd name="connsiteX4" fmla="*/ 0 w 5113870"/>
              <a:gd name="connsiteY4" fmla="*/ 5865356 h 5865356"/>
              <a:gd name="connsiteX5" fmla="*/ 0 w 5113870"/>
              <a:gd name="connsiteY5" fmla="*/ 5865356 h 5865356"/>
              <a:gd name="connsiteX6" fmla="*/ 0 w 5113870"/>
              <a:gd name="connsiteY6" fmla="*/ 855504 h 5865356"/>
              <a:gd name="connsiteX7" fmla="*/ 852329 w 5113870"/>
              <a:gd name="connsiteY7" fmla="*/ 3175 h 5865356"/>
              <a:gd name="connsiteX0" fmla="*/ 852329 w 5114840"/>
              <a:gd name="connsiteY0" fmla="*/ 3175 h 5865356"/>
              <a:gd name="connsiteX1" fmla="*/ 5112441 w 5114840"/>
              <a:gd name="connsiteY1" fmla="*/ 0 h 5865356"/>
              <a:gd name="connsiteX2" fmla="*/ 5113870 w 5114840"/>
              <a:gd name="connsiteY2" fmla="*/ 5865356 h 5865356"/>
              <a:gd name="connsiteX3" fmla="*/ 5113870 w 5114840"/>
              <a:gd name="connsiteY3" fmla="*/ 5865356 h 5865356"/>
              <a:gd name="connsiteX4" fmla="*/ 0 w 5114840"/>
              <a:gd name="connsiteY4" fmla="*/ 5865356 h 5865356"/>
              <a:gd name="connsiteX5" fmla="*/ 0 w 5114840"/>
              <a:gd name="connsiteY5" fmla="*/ 5865356 h 5865356"/>
              <a:gd name="connsiteX6" fmla="*/ 0 w 5114840"/>
              <a:gd name="connsiteY6" fmla="*/ 855504 h 5865356"/>
              <a:gd name="connsiteX7" fmla="*/ 852329 w 5114840"/>
              <a:gd name="connsiteY7" fmla="*/ 3175 h 5865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4840" h="5865356">
                <a:moveTo>
                  <a:pt x="852329" y="3175"/>
                </a:moveTo>
                <a:lnTo>
                  <a:pt x="5112441" y="0"/>
                </a:lnTo>
                <a:cubicBezTo>
                  <a:pt x="5117918" y="2932678"/>
                  <a:pt x="5112044" y="4887797"/>
                  <a:pt x="5113870" y="5865356"/>
                </a:cubicBezTo>
                <a:lnTo>
                  <a:pt x="5113870" y="5865356"/>
                </a:lnTo>
                <a:lnTo>
                  <a:pt x="0" y="5865356"/>
                </a:lnTo>
                <a:lnTo>
                  <a:pt x="0" y="5865356"/>
                </a:lnTo>
                <a:lnTo>
                  <a:pt x="0" y="855504"/>
                </a:lnTo>
                <a:cubicBezTo>
                  <a:pt x="0" y="384776"/>
                  <a:pt x="381601" y="3175"/>
                  <a:pt x="852329" y="3175"/>
                </a:cubicBezTo>
                <a:close/>
              </a:path>
            </a:pathLst>
          </a:custGeom>
          <a:solidFill>
            <a:schemeClr val="bg1">
              <a:lumMod val="75000"/>
            </a:schemeClr>
          </a:solidFill>
        </p:spPr>
        <p:txBody>
          <a:bodyPr anchor="ctr"/>
          <a:lstStyle>
            <a:lvl1pPr algn="ctr">
              <a:defRPr/>
            </a:lvl1pPr>
          </a:lstStyle>
          <a:p>
            <a:endParaRPr lang="en-US" dirty="0"/>
          </a:p>
        </p:txBody>
      </p:sp>
      <p:pic>
        <p:nvPicPr>
          <p:cNvPr id="4" name="Picture 3">
            <a:extLst>
              <a:ext uri="{FF2B5EF4-FFF2-40B4-BE49-F238E27FC236}">
                <a16:creationId xmlns:a16="http://schemas.microsoft.com/office/drawing/2014/main" id="{7BA2C114-69AD-B6F6-F95C-E7DCE1600EA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58368" y="5769954"/>
            <a:ext cx="2800928" cy="727892"/>
          </a:xfrm>
          <a:prstGeom prst="rect">
            <a:avLst/>
          </a:prstGeom>
        </p:spPr>
      </p:pic>
    </p:spTree>
    <p:extLst>
      <p:ext uri="{BB962C8B-B14F-4D97-AF65-F5344CB8AC3E}">
        <p14:creationId xmlns:p14="http://schemas.microsoft.com/office/powerpoint/2010/main" val="26867392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6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5"/>
          <p:cNvSpPr>
            <a:spLocks noGrp="1"/>
          </p:cNvSpPr>
          <p:nvPr>
            <p:ph type="body" sz="quarter" idx="10" hasCustomPrompt="1"/>
          </p:nvPr>
        </p:nvSpPr>
        <p:spPr>
          <a:xfrm>
            <a:off x="658368" y="3968496"/>
            <a:ext cx="5783996" cy="1650381"/>
          </a:xfrm>
          <a:prstGeom prst="rect">
            <a:avLst/>
          </a:prstGeom>
        </p:spPr>
        <p:txBody>
          <a:bodyPr lIns="0">
            <a:noAutofit/>
          </a:bodyPr>
          <a:lstStyle>
            <a:lvl1pPr marL="0" indent="0">
              <a:buNone/>
              <a:defRPr sz="2800" b="0" i="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Sub-topic</a:t>
            </a:r>
          </a:p>
        </p:txBody>
      </p:sp>
      <p:sp>
        <p:nvSpPr>
          <p:cNvPr id="14" name="Title 1"/>
          <p:cNvSpPr>
            <a:spLocks noGrp="1"/>
          </p:cNvSpPr>
          <p:nvPr>
            <p:ph type="ctrTitle" hasCustomPrompt="1"/>
          </p:nvPr>
        </p:nvSpPr>
        <p:spPr>
          <a:xfrm>
            <a:off x="658368" y="1490472"/>
            <a:ext cx="5783996" cy="2386584"/>
          </a:xfrm>
          <a:prstGeom prst="rect">
            <a:avLst/>
          </a:prstGeom>
          <a:ln>
            <a:noFill/>
          </a:ln>
        </p:spPr>
        <p:txBody>
          <a:bodyPr lIns="0" anchor="b">
            <a:noAutofit/>
          </a:bodyPr>
          <a:lstStyle>
            <a:lvl1pPr algn="l">
              <a:lnSpc>
                <a:spcPts val="5800"/>
              </a:lnSpc>
              <a:defRPr sz="6000" b="1" i="0" cap="none" baseline="0">
                <a:solidFill>
                  <a:schemeClr val="bg1"/>
                </a:solidFill>
                <a:latin typeface="Arial" charset="0"/>
                <a:ea typeface="Arial" charset="0"/>
                <a:cs typeface="Arial" charset="0"/>
              </a:defRPr>
            </a:lvl1pPr>
          </a:lstStyle>
          <a:p>
            <a:r>
              <a:rPr lang="en-US" dirty="0"/>
              <a:t>Presentation</a:t>
            </a:r>
            <a:br>
              <a:rPr lang="en-US" dirty="0"/>
            </a:br>
            <a:r>
              <a:rPr lang="en-US" dirty="0"/>
              <a:t>title</a:t>
            </a:r>
          </a:p>
        </p:txBody>
      </p:sp>
      <p:sp>
        <p:nvSpPr>
          <p:cNvPr id="4" name="Picture Placeholder 3">
            <a:extLst>
              <a:ext uri="{FF2B5EF4-FFF2-40B4-BE49-F238E27FC236}">
                <a16:creationId xmlns:a16="http://schemas.microsoft.com/office/drawing/2014/main" id="{C1F27051-26BB-60A3-B898-76475D1968A0}"/>
              </a:ext>
            </a:extLst>
          </p:cNvPr>
          <p:cNvSpPr>
            <a:spLocks noGrp="1"/>
          </p:cNvSpPr>
          <p:nvPr>
            <p:ph type="pic" sz="quarter" idx="11"/>
          </p:nvPr>
        </p:nvSpPr>
        <p:spPr>
          <a:xfrm flipH="1">
            <a:off x="7078130" y="995819"/>
            <a:ext cx="5113867" cy="5862181"/>
          </a:xfrm>
          <a:prstGeom prst="round1Rect">
            <a:avLst/>
          </a:prstGeom>
          <a:solidFill>
            <a:schemeClr val="bg1">
              <a:lumMod val="75000"/>
            </a:schemeClr>
          </a:solidFill>
        </p:spPr>
        <p:txBody>
          <a:bodyPr anchor="ctr"/>
          <a:lstStyle>
            <a:lvl1pPr marL="0" indent="0" algn="ctr">
              <a:buNone/>
              <a:defRPr/>
            </a:lvl1pPr>
          </a:lstStyle>
          <a:p>
            <a:endParaRPr lang="en-US" dirty="0"/>
          </a:p>
        </p:txBody>
      </p:sp>
      <p:pic>
        <p:nvPicPr>
          <p:cNvPr id="2" name="Picture 1">
            <a:extLst>
              <a:ext uri="{FF2B5EF4-FFF2-40B4-BE49-F238E27FC236}">
                <a16:creationId xmlns:a16="http://schemas.microsoft.com/office/drawing/2014/main" id="{5C731C71-2F32-4781-993C-527FF0B96BF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58368" y="5769954"/>
            <a:ext cx="2800928" cy="727892"/>
          </a:xfrm>
          <a:prstGeom prst="rect">
            <a:avLst/>
          </a:prstGeom>
        </p:spPr>
      </p:pic>
    </p:spTree>
    <p:extLst>
      <p:ext uri="{BB962C8B-B14F-4D97-AF65-F5344CB8AC3E}">
        <p14:creationId xmlns:p14="http://schemas.microsoft.com/office/powerpoint/2010/main" val="124268637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5"/>
          <p:cNvSpPr>
            <a:spLocks noGrp="1"/>
          </p:cNvSpPr>
          <p:nvPr>
            <p:ph type="body" sz="quarter" idx="10" hasCustomPrompt="1"/>
          </p:nvPr>
        </p:nvSpPr>
        <p:spPr>
          <a:xfrm>
            <a:off x="658368" y="5716876"/>
            <a:ext cx="10941960" cy="639363"/>
          </a:xfrm>
          <a:prstGeom prst="rect">
            <a:avLst/>
          </a:prstGeom>
        </p:spPr>
        <p:txBody>
          <a:bodyPr lIns="0">
            <a:noAutofit/>
          </a:bodyPr>
          <a:lstStyle>
            <a:lvl1pPr marL="0" indent="0" algn="ctr">
              <a:buNone/>
              <a:defRPr sz="2800" b="0" i="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Sub-topic</a:t>
            </a:r>
          </a:p>
        </p:txBody>
      </p:sp>
      <p:sp>
        <p:nvSpPr>
          <p:cNvPr id="14" name="Title 1"/>
          <p:cNvSpPr>
            <a:spLocks noGrp="1"/>
          </p:cNvSpPr>
          <p:nvPr>
            <p:ph type="ctrTitle" hasCustomPrompt="1"/>
          </p:nvPr>
        </p:nvSpPr>
        <p:spPr>
          <a:xfrm>
            <a:off x="658367" y="3902240"/>
            <a:ext cx="10941961" cy="1650381"/>
          </a:xfrm>
          <a:prstGeom prst="rect">
            <a:avLst/>
          </a:prstGeom>
          <a:ln>
            <a:noFill/>
          </a:ln>
        </p:spPr>
        <p:txBody>
          <a:bodyPr lIns="0" anchor="b">
            <a:noAutofit/>
          </a:bodyPr>
          <a:lstStyle>
            <a:lvl1pPr algn="ctr">
              <a:lnSpc>
                <a:spcPts val="5800"/>
              </a:lnSpc>
              <a:defRPr sz="6000" b="1" i="0" cap="none" baseline="0">
                <a:solidFill>
                  <a:schemeClr val="bg1"/>
                </a:solidFill>
                <a:latin typeface="Arial" charset="0"/>
                <a:ea typeface="Arial" charset="0"/>
                <a:cs typeface="Arial" charset="0"/>
              </a:defRPr>
            </a:lvl1pPr>
          </a:lstStyle>
          <a:p>
            <a:r>
              <a:rPr lang="en-US" dirty="0"/>
              <a:t>Presentation</a:t>
            </a:r>
            <a:br>
              <a:rPr lang="en-US" dirty="0"/>
            </a:br>
            <a:r>
              <a:rPr lang="en-US" dirty="0"/>
              <a:t>title</a:t>
            </a:r>
          </a:p>
        </p:txBody>
      </p:sp>
      <p:pic>
        <p:nvPicPr>
          <p:cNvPr id="3" name="Picture 2">
            <a:extLst>
              <a:ext uri="{FF2B5EF4-FFF2-40B4-BE49-F238E27FC236}">
                <a16:creationId xmlns:a16="http://schemas.microsoft.com/office/drawing/2014/main" id="{FE392D35-D49A-C771-B820-0B0436B4A534}"/>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3012075" y="1883736"/>
            <a:ext cx="6167849" cy="1060192"/>
          </a:xfrm>
          <a:prstGeom prst="rect">
            <a:avLst/>
          </a:prstGeom>
        </p:spPr>
      </p:pic>
    </p:spTree>
    <p:extLst>
      <p:ext uri="{BB962C8B-B14F-4D97-AF65-F5344CB8AC3E}">
        <p14:creationId xmlns:p14="http://schemas.microsoft.com/office/powerpoint/2010/main" val="24358312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7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5"/>
          <p:cNvSpPr>
            <a:spLocks noGrp="1"/>
          </p:cNvSpPr>
          <p:nvPr>
            <p:ph type="body" sz="quarter" idx="10" hasCustomPrompt="1"/>
          </p:nvPr>
        </p:nvSpPr>
        <p:spPr>
          <a:xfrm>
            <a:off x="658368" y="5716876"/>
            <a:ext cx="10941960" cy="639363"/>
          </a:xfrm>
          <a:prstGeom prst="rect">
            <a:avLst/>
          </a:prstGeom>
        </p:spPr>
        <p:txBody>
          <a:bodyPr lIns="0">
            <a:noAutofit/>
          </a:bodyPr>
          <a:lstStyle>
            <a:lvl1pPr marL="0" indent="0" algn="ctr">
              <a:buNone/>
              <a:defRPr sz="2800" b="0" i="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Sub-topic</a:t>
            </a:r>
          </a:p>
        </p:txBody>
      </p:sp>
      <p:sp>
        <p:nvSpPr>
          <p:cNvPr id="14" name="Title 1"/>
          <p:cNvSpPr>
            <a:spLocks noGrp="1"/>
          </p:cNvSpPr>
          <p:nvPr>
            <p:ph type="ctrTitle" hasCustomPrompt="1"/>
          </p:nvPr>
        </p:nvSpPr>
        <p:spPr>
          <a:xfrm>
            <a:off x="658367" y="3902240"/>
            <a:ext cx="10941961" cy="1650381"/>
          </a:xfrm>
          <a:prstGeom prst="rect">
            <a:avLst/>
          </a:prstGeom>
          <a:ln>
            <a:noFill/>
          </a:ln>
        </p:spPr>
        <p:txBody>
          <a:bodyPr lIns="0" anchor="b">
            <a:noAutofit/>
          </a:bodyPr>
          <a:lstStyle>
            <a:lvl1pPr algn="ctr">
              <a:lnSpc>
                <a:spcPts val="5800"/>
              </a:lnSpc>
              <a:defRPr sz="6000" b="1" i="0" cap="none" baseline="0">
                <a:solidFill>
                  <a:schemeClr val="bg1"/>
                </a:solidFill>
                <a:latin typeface="Arial" charset="0"/>
                <a:ea typeface="Arial" charset="0"/>
                <a:cs typeface="Arial" charset="0"/>
              </a:defRPr>
            </a:lvl1pPr>
          </a:lstStyle>
          <a:p>
            <a:r>
              <a:rPr lang="en-US" dirty="0"/>
              <a:t>Presentation</a:t>
            </a:r>
            <a:br>
              <a:rPr lang="en-US" dirty="0"/>
            </a:br>
            <a:r>
              <a:rPr lang="en-US" dirty="0"/>
              <a:t>title</a:t>
            </a:r>
          </a:p>
        </p:txBody>
      </p:sp>
      <p:pic>
        <p:nvPicPr>
          <p:cNvPr id="2" name="Picture 1">
            <a:extLst>
              <a:ext uri="{FF2B5EF4-FFF2-40B4-BE49-F238E27FC236}">
                <a16:creationId xmlns:a16="http://schemas.microsoft.com/office/drawing/2014/main" id="{C3BECA70-C83E-7BA8-0D42-B9DD31F2C22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547829" y="1751626"/>
            <a:ext cx="5096339" cy="1324412"/>
          </a:xfrm>
          <a:prstGeom prst="rect">
            <a:avLst/>
          </a:prstGeom>
        </p:spPr>
      </p:pic>
    </p:spTree>
    <p:extLst>
      <p:ext uri="{BB962C8B-B14F-4D97-AF65-F5344CB8AC3E}">
        <p14:creationId xmlns:p14="http://schemas.microsoft.com/office/powerpoint/2010/main" val="103784839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2049F-7F34-5D48-8F72-755B85F3E737}"/>
              </a:ext>
            </a:extLst>
          </p:cNvPr>
          <p:cNvSpPr>
            <a:spLocks noGrp="1"/>
          </p:cNvSpPr>
          <p:nvPr>
            <p:ph type="title"/>
          </p:nvPr>
        </p:nvSpPr>
        <p:spPr>
          <a:xfrm>
            <a:off x="566928" y="1499616"/>
            <a:ext cx="6951472" cy="590931"/>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5EC46810-DD61-C649-9461-59FA66CD210E}"/>
              </a:ext>
            </a:extLst>
          </p:cNvPr>
          <p:cNvSpPr>
            <a:spLocks noGrp="1"/>
          </p:cNvSpPr>
          <p:nvPr>
            <p:ph idx="1" hasCustomPrompt="1"/>
          </p:nvPr>
        </p:nvSpPr>
        <p:spPr>
          <a:xfrm>
            <a:off x="566928" y="2185416"/>
            <a:ext cx="6951472" cy="3876171"/>
          </a:xfrm>
        </p:spPr>
        <p:txBody>
          <a:bodyPr/>
          <a:lstStyle/>
          <a:p>
            <a:pPr lvl="0"/>
            <a:r>
              <a:rPr lang="en-US" dirty="0"/>
              <a:t>Edit Master text styles</a:t>
            </a:r>
          </a:p>
          <a:p>
            <a:pPr marL="228600" marR="0" lvl="0" indent="-228600" algn="l" defTabSz="914400" rtl="0" eaLnBrk="1" fontAlgn="auto" latinLnBrk="0" hangingPunct="1">
              <a:lnSpc>
                <a:spcPct val="130000"/>
              </a:lnSpc>
              <a:spcBef>
                <a:spcPts val="600"/>
              </a:spcBef>
              <a:spcAft>
                <a:spcPts val="0"/>
              </a:spcAft>
              <a:buClr>
                <a:srgbClr val="FF5F05"/>
              </a:buClr>
              <a:buSzPct val="120000"/>
              <a:buFont typeface="Arial" panose="020B0604020202020204" pitchFamily="34" charset="0"/>
              <a:buChar char="•"/>
              <a:tabLst/>
              <a:defRPr/>
            </a:pPr>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Footer Placeholder 11">
            <a:extLst>
              <a:ext uri="{FF2B5EF4-FFF2-40B4-BE49-F238E27FC236}">
                <a16:creationId xmlns:a16="http://schemas.microsoft.com/office/drawing/2014/main" id="{BBC65A68-87F5-011F-6939-564C13C5180E}"/>
              </a:ext>
            </a:extLst>
          </p:cNvPr>
          <p:cNvSpPr>
            <a:spLocks noGrp="1"/>
          </p:cNvSpPr>
          <p:nvPr>
            <p:ph type="ftr" sz="quarter" idx="11"/>
          </p:nvPr>
        </p:nvSpPr>
        <p:spPr/>
        <p:txBody>
          <a:bodyPr/>
          <a:lstStyle/>
          <a:p>
            <a:r>
              <a:rPr lang="en-US"/>
              <a:t>Office or unit name</a:t>
            </a:r>
            <a:endParaRPr lang="en-US" dirty="0"/>
          </a:p>
        </p:txBody>
      </p:sp>
      <p:sp>
        <p:nvSpPr>
          <p:cNvPr id="13" name="Slide Number Placeholder 12">
            <a:extLst>
              <a:ext uri="{FF2B5EF4-FFF2-40B4-BE49-F238E27FC236}">
                <a16:creationId xmlns:a16="http://schemas.microsoft.com/office/drawing/2014/main" id="{FDF86769-3B09-44C5-524F-15E86390F084}"/>
              </a:ext>
            </a:extLst>
          </p:cNvPr>
          <p:cNvSpPr>
            <a:spLocks noGrp="1"/>
          </p:cNvSpPr>
          <p:nvPr>
            <p:ph type="sldNum" sz="quarter" idx="12"/>
          </p:nvPr>
        </p:nvSpPr>
        <p:spPr/>
        <p:txBody>
          <a:bodyPr/>
          <a:lstStyle/>
          <a:p>
            <a:fld id="{BAF65E9F-5E40-4D44-8234-C4D848A18724}" type="slidenum">
              <a:rPr lang="en-US" smtClean="0"/>
              <a:t>‹#›</a:t>
            </a:fld>
            <a:endParaRPr lang="en-US"/>
          </a:p>
        </p:txBody>
      </p:sp>
    </p:spTree>
    <p:extLst>
      <p:ext uri="{BB962C8B-B14F-4D97-AF65-F5344CB8AC3E}">
        <p14:creationId xmlns:p14="http://schemas.microsoft.com/office/powerpoint/2010/main" val="39124026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2049F-7F34-5D48-8F72-755B85F3E737}"/>
              </a:ext>
            </a:extLst>
          </p:cNvPr>
          <p:cNvSpPr>
            <a:spLocks noGrp="1"/>
          </p:cNvSpPr>
          <p:nvPr>
            <p:ph type="title"/>
          </p:nvPr>
        </p:nvSpPr>
        <p:spPr>
          <a:xfrm>
            <a:off x="566928" y="1499616"/>
            <a:ext cx="6951472" cy="590931"/>
          </a:xfrm>
        </p:spPr>
        <p:txBody>
          <a:bodyPr/>
          <a:lstStyle/>
          <a:p>
            <a:r>
              <a:rPr lang="en-US" dirty="0"/>
              <a:t>Click to edit Master title style</a:t>
            </a:r>
          </a:p>
        </p:txBody>
      </p:sp>
      <p:sp>
        <p:nvSpPr>
          <p:cNvPr id="12" name="Footer Placeholder 11">
            <a:extLst>
              <a:ext uri="{FF2B5EF4-FFF2-40B4-BE49-F238E27FC236}">
                <a16:creationId xmlns:a16="http://schemas.microsoft.com/office/drawing/2014/main" id="{BBC65A68-87F5-011F-6939-564C13C5180E}"/>
              </a:ext>
            </a:extLst>
          </p:cNvPr>
          <p:cNvSpPr>
            <a:spLocks noGrp="1"/>
          </p:cNvSpPr>
          <p:nvPr>
            <p:ph type="ftr" sz="quarter" idx="11"/>
          </p:nvPr>
        </p:nvSpPr>
        <p:spPr/>
        <p:txBody>
          <a:bodyPr/>
          <a:lstStyle/>
          <a:p>
            <a:r>
              <a:rPr lang="en-US"/>
              <a:t>Office or unit name</a:t>
            </a:r>
            <a:endParaRPr lang="en-US" dirty="0"/>
          </a:p>
        </p:txBody>
      </p:sp>
      <p:sp>
        <p:nvSpPr>
          <p:cNvPr id="13" name="Slide Number Placeholder 12">
            <a:extLst>
              <a:ext uri="{FF2B5EF4-FFF2-40B4-BE49-F238E27FC236}">
                <a16:creationId xmlns:a16="http://schemas.microsoft.com/office/drawing/2014/main" id="{FDF86769-3B09-44C5-524F-15E86390F084}"/>
              </a:ext>
            </a:extLst>
          </p:cNvPr>
          <p:cNvSpPr>
            <a:spLocks noGrp="1"/>
          </p:cNvSpPr>
          <p:nvPr>
            <p:ph type="sldNum" sz="quarter" idx="12"/>
          </p:nvPr>
        </p:nvSpPr>
        <p:spPr/>
        <p:txBody>
          <a:bodyPr/>
          <a:lstStyle/>
          <a:p>
            <a:fld id="{BAF65E9F-5E40-4D44-8234-C4D848A18724}" type="slidenum">
              <a:rPr lang="en-US" smtClean="0"/>
              <a:t>‹#›</a:t>
            </a:fld>
            <a:endParaRPr lang="en-US"/>
          </a:p>
        </p:txBody>
      </p:sp>
      <p:sp>
        <p:nvSpPr>
          <p:cNvPr id="5" name="Picture Placeholder 4">
            <a:extLst>
              <a:ext uri="{FF2B5EF4-FFF2-40B4-BE49-F238E27FC236}">
                <a16:creationId xmlns:a16="http://schemas.microsoft.com/office/drawing/2014/main" id="{216DA3DB-8694-44A7-C2C9-9E75E06847F2}"/>
              </a:ext>
            </a:extLst>
          </p:cNvPr>
          <p:cNvSpPr>
            <a:spLocks noGrp="1"/>
          </p:cNvSpPr>
          <p:nvPr>
            <p:ph type="pic" sz="quarter" idx="13"/>
          </p:nvPr>
        </p:nvSpPr>
        <p:spPr>
          <a:xfrm>
            <a:off x="566928" y="2337014"/>
            <a:ext cx="2674937" cy="2673350"/>
          </a:xfrm>
          <a:prstGeom prst="ellipse">
            <a:avLst/>
          </a:prstGeom>
          <a:solidFill>
            <a:schemeClr val="bg1">
              <a:lumMod val="75000"/>
            </a:schemeClr>
          </a:solidFill>
        </p:spPr>
        <p:txBody>
          <a:bodyPr anchor="ctr"/>
          <a:lstStyle>
            <a:lvl1pPr algn="ctr">
              <a:defRPr/>
            </a:lvl1pPr>
          </a:lstStyle>
          <a:p>
            <a:endParaRPr lang="en-US"/>
          </a:p>
        </p:txBody>
      </p:sp>
      <p:sp>
        <p:nvSpPr>
          <p:cNvPr id="7" name="Text Placeholder 6">
            <a:extLst>
              <a:ext uri="{FF2B5EF4-FFF2-40B4-BE49-F238E27FC236}">
                <a16:creationId xmlns:a16="http://schemas.microsoft.com/office/drawing/2014/main" id="{C2FD401B-7510-9207-6C4A-1F00933BCB2E}"/>
              </a:ext>
            </a:extLst>
          </p:cNvPr>
          <p:cNvSpPr>
            <a:spLocks noGrp="1"/>
          </p:cNvSpPr>
          <p:nvPr>
            <p:ph type="body" sz="quarter" idx="14" hasCustomPrompt="1"/>
          </p:nvPr>
        </p:nvSpPr>
        <p:spPr>
          <a:xfrm>
            <a:off x="3598696" y="2337014"/>
            <a:ext cx="7460731" cy="3021370"/>
          </a:xfrm>
        </p:spPr>
        <p:txBody>
          <a:bodyPr/>
          <a:lstStyle/>
          <a:p>
            <a:pPr lvl="0"/>
            <a:r>
              <a:rPr lang="en-US" dirty="0"/>
              <a:t>Speaker information</a:t>
            </a:r>
          </a:p>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 </a:t>
            </a:r>
            <a:r>
              <a:rPr lang="en-US" dirty="0" err="1"/>
              <a:t>proident</a:t>
            </a:r>
            <a:r>
              <a:rPr lang="en-US" dirty="0"/>
              <a:t>, sunt in culpa qui </a:t>
            </a:r>
            <a:r>
              <a:rPr lang="en-US" dirty="0" err="1"/>
              <a:t>officia</a:t>
            </a:r>
            <a:r>
              <a:rPr lang="en-US" dirty="0"/>
              <a:t> </a:t>
            </a:r>
            <a:r>
              <a:rPr lang="en-US" dirty="0" err="1"/>
              <a:t>deserunt</a:t>
            </a:r>
            <a:r>
              <a:rPr lang="en-US" dirty="0"/>
              <a:t> </a:t>
            </a:r>
            <a:r>
              <a:rPr lang="en-US" dirty="0" err="1"/>
              <a:t>mollit</a:t>
            </a:r>
            <a:r>
              <a:rPr lang="en-US" dirty="0"/>
              <a:t> </a:t>
            </a:r>
            <a:r>
              <a:rPr lang="en-US" dirty="0" err="1"/>
              <a:t>anim</a:t>
            </a:r>
            <a:r>
              <a:rPr lang="en-US" dirty="0"/>
              <a:t> id </a:t>
            </a:r>
            <a:r>
              <a:rPr lang="en-US" dirty="0" err="1"/>
              <a:t>est</a:t>
            </a:r>
            <a:r>
              <a:rPr lang="en-US" dirty="0"/>
              <a:t> </a:t>
            </a:r>
            <a:r>
              <a:rPr lang="en-US" dirty="0" err="1"/>
              <a:t>laborum</a:t>
            </a:r>
            <a:r>
              <a:rPr lang="en-US" dirty="0"/>
              <a:t>.</a:t>
            </a:r>
          </a:p>
        </p:txBody>
      </p:sp>
    </p:spTree>
    <p:extLst>
      <p:ext uri="{BB962C8B-B14F-4D97-AF65-F5344CB8AC3E}">
        <p14:creationId xmlns:p14="http://schemas.microsoft.com/office/powerpoint/2010/main" val="31847449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2049F-7F34-5D48-8F72-755B85F3E737}"/>
              </a:ext>
            </a:extLst>
          </p:cNvPr>
          <p:cNvSpPr>
            <a:spLocks noGrp="1"/>
          </p:cNvSpPr>
          <p:nvPr>
            <p:ph type="title"/>
          </p:nvPr>
        </p:nvSpPr>
        <p:spPr>
          <a:xfrm>
            <a:off x="566928" y="1499616"/>
            <a:ext cx="6951472" cy="590931"/>
          </a:xfrm>
        </p:spPr>
        <p:txBody>
          <a:bodyPr/>
          <a:lstStyle/>
          <a:p>
            <a:r>
              <a:rPr lang="en-US" dirty="0"/>
              <a:t>Click to edit Master title style</a:t>
            </a:r>
          </a:p>
        </p:txBody>
      </p:sp>
      <p:sp>
        <p:nvSpPr>
          <p:cNvPr id="12" name="Footer Placeholder 11">
            <a:extLst>
              <a:ext uri="{FF2B5EF4-FFF2-40B4-BE49-F238E27FC236}">
                <a16:creationId xmlns:a16="http://schemas.microsoft.com/office/drawing/2014/main" id="{BBC65A68-87F5-011F-6939-564C13C5180E}"/>
              </a:ext>
            </a:extLst>
          </p:cNvPr>
          <p:cNvSpPr>
            <a:spLocks noGrp="1"/>
          </p:cNvSpPr>
          <p:nvPr>
            <p:ph type="ftr" sz="quarter" idx="11"/>
          </p:nvPr>
        </p:nvSpPr>
        <p:spPr/>
        <p:txBody>
          <a:bodyPr/>
          <a:lstStyle/>
          <a:p>
            <a:r>
              <a:rPr lang="en-US"/>
              <a:t>Office or unit name</a:t>
            </a:r>
            <a:endParaRPr lang="en-US" dirty="0"/>
          </a:p>
        </p:txBody>
      </p:sp>
      <p:sp>
        <p:nvSpPr>
          <p:cNvPr id="13" name="Slide Number Placeholder 12">
            <a:extLst>
              <a:ext uri="{FF2B5EF4-FFF2-40B4-BE49-F238E27FC236}">
                <a16:creationId xmlns:a16="http://schemas.microsoft.com/office/drawing/2014/main" id="{FDF86769-3B09-44C5-524F-15E86390F084}"/>
              </a:ext>
            </a:extLst>
          </p:cNvPr>
          <p:cNvSpPr>
            <a:spLocks noGrp="1"/>
          </p:cNvSpPr>
          <p:nvPr>
            <p:ph type="sldNum" sz="quarter" idx="12"/>
          </p:nvPr>
        </p:nvSpPr>
        <p:spPr/>
        <p:txBody>
          <a:bodyPr/>
          <a:lstStyle/>
          <a:p>
            <a:fld id="{BAF65E9F-5E40-4D44-8234-C4D848A18724}" type="slidenum">
              <a:rPr lang="en-US" smtClean="0"/>
              <a:t>‹#›</a:t>
            </a:fld>
            <a:endParaRPr lang="en-US"/>
          </a:p>
        </p:txBody>
      </p:sp>
      <p:sp>
        <p:nvSpPr>
          <p:cNvPr id="5" name="Picture Placeholder 4">
            <a:extLst>
              <a:ext uri="{FF2B5EF4-FFF2-40B4-BE49-F238E27FC236}">
                <a16:creationId xmlns:a16="http://schemas.microsoft.com/office/drawing/2014/main" id="{216DA3DB-8694-44A7-C2C9-9E75E06847F2}"/>
              </a:ext>
            </a:extLst>
          </p:cNvPr>
          <p:cNvSpPr>
            <a:spLocks noGrp="1"/>
          </p:cNvSpPr>
          <p:nvPr>
            <p:ph type="pic" sz="quarter" idx="13"/>
          </p:nvPr>
        </p:nvSpPr>
        <p:spPr>
          <a:xfrm>
            <a:off x="566928" y="2337014"/>
            <a:ext cx="2674937" cy="2673350"/>
          </a:xfrm>
          <a:prstGeom prst="ellipse">
            <a:avLst/>
          </a:prstGeom>
          <a:solidFill>
            <a:schemeClr val="bg1">
              <a:lumMod val="75000"/>
            </a:schemeClr>
          </a:solidFill>
        </p:spPr>
        <p:txBody>
          <a:bodyPr anchor="ctr"/>
          <a:lstStyle>
            <a:lvl1pPr algn="ctr">
              <a:defRPr/>
            </a:lvl1pPr>
          </a:lstStyle>
          <a:p>
            <a:endParaRPr lang="en-US" dirty="0"/>
          </a:p>
        </p:txBody>
      </p:sp>
      <p:sp>
        <p:nvSpPr>
          <p:cNvPr id="4" name="Text Placeholder 3">
            <a:extLst>
              <a:ext uri="{FF2B5EF4-FFF2-40B4-BE49-F238E27FC236}">
                <a16:creationId xmlns:a16="http://schemas.microsoft.com/office/drawing/2014/main" id="{3BF7939D-A64E-B8ED-49C7-8324820DEDE9}"/>
              </a:ext>
            </a:extLst>
          </p:cNvPr>
          <p:cNvSpPr>
            <a:spLocks noGrp="1"/>
          </p:cNvSpPr>
          <p:nvPr>
            <p:ph type="body" sz="quarter" idx="14" hasCustomPrompt="1"/>
          </p:nvPr>
        </p:nvSpPr>
        <p:spPr>
          <a:xfrm>
            <a:off x="566738" y="5197475"/>
            <a:ext cx="2674937" cy="490538"/>
          </a:xfrm>
        </p:spPr>
        <p:txBody>
          <a:bodyPr/>
          <a:lstStyle>
            <a:lvl1pPr>
              <a:defRPr b="1">
                <a:solidFill>
                  <a:srgbClr val="13294B"/>
                </a:solidFill>
              </a:defRPr>
            </a:lvl1pPr>
          </a:lstStyle>
          <a:p>
            <a:pPr lvl="0"/>
            <a:r>
              <a:rPr lang="en-US" dirty="0"/>
              <a:t>Speaker 1 Name</a:t>
            </a:r>
          </a:p>
        </p:txBody>
      </p:sp>
      <p:sp>
        <p:nvSpPr>
          <p:cNvPr id="6" name="Picture Placeholder 4">
            <a:extLst>
              <a:ext uri="{FF2B5EF4-FFF2-40B4-BE49-F238E27FC236}">
                <a16:creationId xmlns:a16="http://schemas.microsoft.com/office/drawing/2014/main" id="{26514C75-1040-C07A-92F4-271FDC46C673}"/>
              </a:ext>
            </a:extLst>
          </p:cNvPr>
          <p:cNvSpPr>
            <a:spLocks noGrp="1"/>
          </p:cNvSpPr>
          <p:nvPr>
            <p:ph type="pic" sz="quarter" idx="15"/>
          </p:nvPr>
        </p:nvSpPr>
        <p:spPr>
          <a:xfrm>
            <a:off x="3926145" y="2337014"/>
            <a:ext cx="2674937" cy="2673350"/>
          </a:xfrm>
          <a:prstGeom prst="ellipse">
            <a:avLst/>
          </a:prstGeom>
          <a:solidFill>
            <a:schemeClr val="bg1">
              <a:lumMod val="75000"/>
            </a:schemeClr>
          </a:solidFill>
        </p:spPr>
        <p:txBody>
          <a:bodyPr anchor="ctr"/>
          <a:lstStyle>
            <a:lvl1pPr algn="ctr">
              <a:defRPr/>
            </a:lvl1pPr>
          </a:lstStyle>
          <a:p>
            <a:endParaRPr lang="en-US" dirty="0"/>
          </a:p>
        </p:txBody>
      </p:sp>
      <p:sp>
        <p:nvSpPr>
          <p:cNvPr id="8" name="Text Placeholder 3">
            <a:extLst>
              <a:ext uri="{FF2B5EF4-FFF2-40B4-BE49-F238E27FC236}">
                <a16:creationId xmlns:a16="http://schemas.microsoft.com/office/drawing/2014/main" id="{5540DA21-0973-5AFF-7528-EE6C8C4B7829}"/>
              </a:ext>
            </a:extLst>
          </p:cNvPr>
          <p:cNvSpPr>
            <a:spLocks noGrp="1"/>
          </p:cNvSpPr>
          <p:nvPr>
            <p:ph type="body" sz="quarter" idx="16" hasCustomPrompt="1"/>
          </p:nvPr>
        </p:nvSpPr>
        <p:spPr>
          <a:xfrm>
            <a:off x="3925955" y="5197475"/>
            <a:ext cx="2674937" cy="490538"/>
          </a:xfrm>
        </p:spPr>
        <p:txBody>
          <a:bodyPr/>
          <a:lstStyle>
            <a:lvl1pPr>
              <a:defRPr b="1">
                <a:solidFill>
                  <a:srgbClr val="13294B"/>
                </a:solidFill>
              </a:defRPr>
            </a:lvl1pPr>
          </a:lstStyle>
          <a:p>
            <a:pPr lvl="0"/>
            <a:r>
              <a:rPr lang="en-US" dirty="0"/>
              <a:t>Speaker 2 Name</a:t>
            </a:r>
          </a:p>
        </p:txBody>
      </p:sp>
      <p:sp>
        <p:nvSpPr>
          <p:cNvPr id="9" name="Picture Placeholder 4">
            <a:extLst>
              <a:ext uri="{FF2B5EF4-FFF2-40B4-BE49-F238E27FC236}">
                <a16:creationId xmlns:a16="http://schemas.microsoft.com/office/drawing/2014/main" id="{F733A4E3-AE12-7D91-7730-9FDD77849B4C}"/>
              </a:ext>
            </a:extLst>
          </p:cNvPr>
          <p:cNvSpPr>
            <a:spLocks noGrp="1"/>
          </p:cNvSpPr>
          <p:nvPr>
            <p:ph type="pic" sz="quarter" idx="17"/>
          </p:nvPr>
        </p:nvSpPr>
        <p:spPr>
          <a:xfrm>
            <a:off x="7291796" y="2337014"/>
            <a:ext cx="2674937" cy="2673350"/>
          </a:xfrm>
          <a:prstGeom prst="ellipse">
            <a:avLst/>
          </a:prstGeom>
          <a:solidFill>
            <a:schemeClr val="bg1">
              <a:lumMod val="75000"/>
            </a:schemeClr>
          </a:solidFill>
        </p:spPr>
        <p:txBody>
          <a:bodyPr anchor="ctr"/>
          <a:lstStyle>
            <a:lvl1pPr algn="ctr">
              <a:defRPr/>
            </a:lvl1pPr>
          </a:lstStyle>
          <a:p>
            <a:endParaRPr lang="en-US" dirty="0"/>
          </a:p>
        </p:txBody>
      </p:sp>
      <p:sp>
        <p:nvSpPr>
          <p:cNvPr id="10" name="Text Placeholder 3">
            <a:extLst>
              <a:ext uri="{FF2B5EF4-FFF2-40B4-BE49-F238E27FC236}">
                <a16:creationId xmlns:a16="http://schemas.microsoft.com/office/drawing/2014/main" id="{063C9734-BBBE-E879-094A-B64E95F6FB52}"/>
              </a:ext>
            </a:extLst>
          </p:cNvPr>
          <p:cNvSpPr>
            <a:spLocks noGrp="1"/>
          </p:cNvSpPr>
          <p:nvPr>
            <p:ph type="body" sz="quarter" idx="18" hasCustomPrompt="1"/>
          </p:nvPr>
        </p:nvSpPr>
        <p:spPr>
          <a:xfrm>
            <a:off x="7291606" y="5197475"/>
            <a:ext cx="2674937" cy="490538"/>
          </a:xfrm>
        </p:spPr>
        <p:txBody>
          <a:bodyPr/>
          <a:lstStyle>
            <a:lvl1pPr>
              <a:defRPr b="1">
                <a:solidFill>
                  <a:srgbClr val="13294B"/>
                </a:solidFill>
              </a:defRPr>
            </a:lvl1pPr>
          </a:lstStyle>
          <a:p>
            <a:pPr lvl="0"/>
            <a:r>
              <a:rPr lang="en-US" dirty="0"/>
              <a:t>Speaker 2 Name</a:t>
            </a:r>
          </a:p>
        </p:txBody>
      </p:sp>
    </p:spTree>
    <p:extLst>
      <p:ext uri="{BB962C8B-B14F-4D97-AF65-F5344CB8AC3E}">
        <p14:creationId xmlns:p14="http://schemas.microsoft.com/office/powerpoint/2010/main" val="24689028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Doubl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52B2E-D090-724F-8681-FBE0CDA2F117}"/>
              </a:ext>
            </a:extLst>
          </p:cNvPr>
          <p:cNvSpPr>
            <a:spLocks noGrp="1"/>
          </p:cNvSpPr>
          <p:nvPr>
            <p:ph type="title"/>
          </p:nvPr>
        </p:nvSpPr>
        <p:spPr>
          <a:xfrm>
            <a:off x="566928" y="1499616"/>
            <a:ext cx="10515600" cy="590931"/>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9E559530-982F-0F4F-B296-9DB2F44D8051}"/>
              </a:ext>
            </a:extLst>
          </p:cNvPr>
          <p:cNvSpPr>
            <a:spLocks noGrp="1"/>
          </p:cNvSpPr>
          <p:nvPr>
            <p:ph sz="half" idx="1" hasCustomPrompt="1"/>
          </p:nvPr>
        </p:nvSpPr>
        <p:spPr>
          <a:xfrm>
            <a:off x="566928" y="2185416"/>
            <a:ext cx="4500372" cy="3948684"/>
          </a:xfrm>
        </p:spPr>
        <p:txBody>
          <a:bodyPr/>
          <a:lstStyle>
            <a:lvl1pPr marL="0" indent="0">
              <a:buNone/>
              <a:defRPr/>
            </a:lvl1pPr>
          </a:lstStyle>
          <a:p>
            <a:pPr lvl="0"/>
            <a:r>
              <a:rPr lang="en-US" dirty="0"/>
              <a:t>Edit Master text styles</a:t>
            </a:r>
          </a:p>
          <a:p>
            <a:pPr marL="228600" marR="0" lvl="0" indent="-228600" algn="l" defTabSz="914400" rtl="0" eaLnBrk="1" fontAlgn="auto" latinLnBrk="0" hangingPunct="1">
              <a:lnSpc>
                <a:spcPct val="130000"/>
              </a:lnSpc>
              <a:spcBef>
                <a:spcPts val="600"/>
              </a:spcBef>
              <a:spcAft>
                <a:spcPts val="0"/>
              </a:spcAft>
              <a:buClr>
                <a:srgbClr val="FF5F05"/>
              </a:buClr>
              <a:buSzPct val="120000"/>
              <a:buFont typeface="Arial" panose="020B0604020202020204" pitchFamily="34" charset="0"/>
              <a:buChar char="•"/>
              <a:tabLst/>
              <a:defRPr/>
            </a:pPr>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890367C6-4AC8-9C47-BDFA-A5613CF90E15}"/>
              </a:ext>
            </a:extLst>
          </p:cNvPr>
          <p:cNvSpPr>
            <a:spLocks noGrp="1"/>
          </p:cNvSpPr>
          <p:nvPr>
            <p:ph sz="half" idx="2" hasCustomPrompt="1"/>
          </p:nvPr>
        </p:nvSpPr>
        <p:spPr>
          <a:xfrm>
            <a:off x="5410200" y="2185416"/>
            <a:ext cx="4498848" cy="3950208"/>
          </a:xfrm>
        </p:spPr>
        <p:txBody>
          <a:bodyPr/>
          <a:lstStyle>
            <a:lvl1pPr marL="0" indent="0">
              <a:buNone/>
              <a:defRPr/>
            </a:lvl1pPr>
          </a:lstStyle>
          <a:p>
            <a:pPr lvl="0"/>
            <a:r>
              <a:rPr lang="en-US" dirty="0"/>
              <a:t>Edit Master text styles</a:t>
            </a:r>
          </a:p>
          <a:p>
            <a:pPr marL="228600" marR="0" lvl="0" indent="-228600" algn="l" defTabSz="914400" rtl="0" eaLnBrk="1" fontAlgn="auto" latinLnBrk="0" hangingPunct="1">
              <a:lnSpc>
                <a:spcPct val="130000"/>
              </a:lnSpc>
              <a:spcBef>
                <a:spcPts val="600"/>
              </a:spcBef>
              <a:spcAft>
                <a:spcPts val="0"/>
              </a:spcAft>
              <a:buClr>
                <a:srgbClr val="FF5F05"/>
              </a:buClr>
              <a:buSzPct val="120000"/>
              <a:buFont typeface="Arial" panose="020B0604020202020204" pitchFamily="34" charset="0"/>
              <a:buChar char="•"/>
              <a:tabLst/>
              <a:defRPr/>
            </a:pPr>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a:t>
            </a:r>
          </a:p>
        </p:txBody>
      </p:sp>
      <p:sp>
        <p:nvSpPr>
          <p:cNvPr id="10" name="Footer Placeholder 9">
            <a:extLst>
              <a:ext uri="{FF2B5EF4-FFF2-40B4-BE49-F238E27FC236}">
                <a16:creationId xmlns:a16="http://schemas.microsoft.com/office/drawing/2014/main" id="{1C961090-4BBA-E015-731F-EDD04A1E4369}"/>
              </a:ext>
            </a:extLst>
          </p:cNvPr>
          <p:cNvSpPr>
            <a:spLocks noGrp="1"/>
          </p:cNvSpPr>
          <p:nvPr>
            <p:ph type="ftr" sz="quarter" idx="10"/>
          </p:nvPr>
        </p:nvSpPr>
        <p:spPr/>
        <p:txBody>
          <a:bodyPr/>
          <a:lstStyle/>
          <a:p>
            <a:r>
              <a:rPr lang="en-US"/>
              <a:t>Office or unit name</a:t>
            </a:r>
            <a:endParaRPr lang="en-US" dirty="0"/>
          </a:p>
        </p:txBody>
      </p:sp>
      <p:sp>
        <p:nvSpPr>
          <p:cNvPr id="11" name="Slide Number Placeholder 10">
            <a:extLst>
              <a:ext uri="{FF2B5EF4-FFF2-40B4-BE49-F238E27FC236}">
                <a16:creationId xmlns:a16="http://schemas.microsoft.com/office/drawing/2014/main" id="{0C487424-4868-8C8E-24DD-12C7DDCB1F87}"/>
              </a:ext>
            </a:extLst>
          </p:cNvPr>
          <p:cNvSpPr>
            <a:spLocks noGrp="1"/>
          </p:cNvSpPr>
          <p:nvPr>
            <p:ph type="sldNum" sz="quarter" idx="11"/>
          </p:nvPr>
        </p:nvSpPr>
        <p:spPr/>
        <p:txBody>
          <a:bodyPr/>
          <a:lstStyle/>
          <a:p>
            <a:fld id="{BAF65E9F-5E40-4D44-8234-C4D848A18724}" type="slidenum">
              <a:rPr lang="en-US" smtClean="0"/>
              <a:t>‹#›</a:t>
            </a:fld>
            <a:endParaRPr lang="en-US"/>
          </a:p>
        </p:txBody>
      </p:sp>
    </p:spTree>
    <p:extLst>
      <p:ext uri="{BB962C8B-B14F-4D97-AF65-F5344CB8AC3E}">
        <p14:creationId xmlns:p14="http://schemas.microsoft.com/office/powerpoint/2010/main" val="14994624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5C5C1-32E2-374C-809B-D54BEC11EB3F}"/>
              </a:ext>
            </a:extLst>
          </p:cNvPr>
          <p:cNvSpPr>
            <a:spLocks noGrp="1"/>
          </p:cNvSpPr>
          <p:nvPr>
            <p:ph type="title"/>
          </p:nvPr>
        </p:nvSpPr>
        <p:spPr>
          <a:xfrm>
            <a:off x="566928" y="1499616"/>
            <a:ext cx="10515600" cy="590931"/>
          </a:xfrm>
        </p:spPr>
        <p:txBody>
          <a:bodyPr>
            <a:spAutoFit/>
          </a:bodyPr>
          <a:lstStyle/>
          <a:p>
            <a:r>
              <a:rPr lang="en-US" dirty="0"/>
              <a:t>Click to edit Master title style</a:t>
            </a:r>
          </a:p>
        </p:txBody>
      </p:sp>
      <p:sp>
        <p:nvSpPr>
          <p:cNvPr id="3" name="Text Placeholder 2">
            <a:extLst>
              <a:ext uri="{FF2B5EF4-FFF2-40B4-BE49-F238E27FC236}">
                <a16:creationId xmlns:a16="http://schemas.microsoft.com/office/drawing/2014/main" id="{9798817A-73B4-F340-8D0E-FB813E55F799}"/>
              </a:ext>
            </a:extLst>
          </p:cNvPr>
          <p:cNvSpPr>
            <a:spLocks noGrp="1"/>
          </p:cNvSpPr>
          <p:nvPr>
            <p:ph type="body" idx="1" hasCustomPrompt="1"/>
          </p:nvPr>
        </p:nvSpPr>
        <p:spPr>
          <a:xfrm>
            <a:off x="566928" y="2185416"/>
            <a:ext cx="5138928" cy="393192"/>
          </a:xfrm>
        </p:spPr>
        <p:txBody>
          <a:bodyPr anchor="t" anchorCtr="0">
            <a:spAutoFit/>
          </a:bodyPr>
          <a:lstStyle>
            <a:lvl1pPr marL="0" indent="0">
              <a:buNone/>
              <a:defRPr sz="1600" b="1" cap="all" baseline="0">
                <a:solidFill>
                  <a:srgbClr val="13294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B5126641-0094-3D49-865E-3DB9ECAC43C4}"/>
              </a:ext>
            </a:extLst>
          </p:cNvPr>
          <p:cNvSpPr>
            <a:spLocks noGrp="1"/>
          </p:cNvSpPr>
          <p:nvPr>
            <p:ph sz="half" idx="2" hasCustomPrompt="1"/>
          </p:nvPr>
        </p:nvSpPr>
        <p:spPr>
          <a:xfrm>
            <a:off x="566928" y="2593340"/>
            <a:ext cx="5140515" cy="3535744"/>
          </a:xfrm>
        </p:spPr>
        <p:txBody>
          <a:bodyPr/>
          <a:lstStyle>
            <a:lvl1pPr marL="0" indent="0">
              <a:buClr>
                <a:srgbClr val="FF5F05"/>
              </a:buClr>
              <a:buSzPct val="120000"/>
              <a:buFont typeface="Arial" panose="020B0604020202020204" pitchFamily="34" charset="0"/>
              <a:buNone/>
              <a:defRPr/>
            </a:lvl1pPr>
            <a:lvl2pPr>
              <a:buClr>
                <a:srgbClr val="FF5F05"/>
              </a:buClr>
              <a:defRPr/>
            </a:lvl2pPr>
            <a:lvl3pPr>
              <a:buClr>
                <a:srgbClr val="FF5F05"/>
              </a:buClr>
              <a:defRPr/>
            </a:lvl3pPr>
            <a:lvl4pPr>
              <a:buClr>
                <a:srgbClr val="FF5F05"/>
              </a:buClr>
              <a:defRPr/>
            </a:lvl4pPr>
            <a:lvl5pPr>
              <a:buClr>
                <a:srgbClr val="FF5F05"/>
              </a:buClr>
              <a:defRPr/>
            </a:lvl5pPr>
          </a:lstStyle>
          <a:p>
            <a:pPr lvl="0"/>
            <a:r>
              <a:rPr lang="en-US" dirty="0"/>
              <a:t>Edit Master text styles</a:t>
            </a:r>
          </a:p>
          <a:p>
            <a:pPr marL="228600" marR="0" lvl="0" indent="-228600" algn="l" defTabSz="914400" rtl="0" eaLnBrk="1" fontAlgn="auto" latinLnBrk="0" hangingPunct="1">
              <a:lnSpc>
                <a:spcPct val="130000"/>
              </a:lnSpc>
              <a:spcBef>
                <a:spcPts val="600"/>
              </a:spcBef>
              <a:spcAft>
                <a:spcPts val="0"/>
              </a:spcAft>
              <a:buClr>
                <a:srgbClr val="FF5F05"/>
              </a:buClr>
              <a:buSzPct val="120000"/>
              <a:buFont typeface="Arial" panose="020B0604020202020204" pitchFamily="34" charset="0"/>
              <a:buChar char="•"/>
              <a:tabLst/>
              <a:defRPr/>
            </a:pPr>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26E11705-25F9-194A-9D2F-C9FEEA3A5744}"/>
              </a:ext>
            </a:extLst>
          </p:cNvPr>
          <p:cNvSpPr>
            <a:spLocks noGrp="1"/>
          </p:cNvSpPr>
          <p:nvPr>
            <p:ph type="body" sz="quarter" idx="3" hasCustomPrompt="1"/>
          </p:nvPr>
        </p:nvSpPr>
        <p:spPr>
          <a:xfrm>
            <a:off x="6172200" y="2185416"/>
            <a:ext cx="5138928" cy="379078"/>
          </a:xfrm>
        </p:spPr>
        <p:txBody>
          <a:bodyPr anchor="t" anchorCtr="0">
            <a:spAutoFit/>
          </a:bodyPr>
          <a:lstStyle>
            <a:lvl1pPr marL="0" indent="0">
              <a:buNone/>
              <a:defRPr sz="1600" b="1" cap="all" baseline="0">
                <a:solidFill>
                  <a:srgbClr val="13294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a:extLst>
              <a:ext uri="{FF2B5EF4-FFF2-40B4-BE49-F238E27FC236}">
                <a16:creationId xmlns:a16="http://schemas.microsoft.com/office/drawing/2014/main" id="{7D978716-6004-6344-B5D2-C780B062C9CF}"/>
              </a:ext>
            </a:extLst>
          </p:cNvPr>
          <p:cNvSpPr>
            <a:spLocks noGrp="1"/>
          </p:cNvSpPr>
          <p:nvPr>
            <p:ph sz="quarter" idx="4" hasCustomPrompt="1"/>
          </p:nvPr>
        </p:nvSpPr>
        <p:spPr>
          <a:xfrm>
            <a:off x="6172200" y="2590800"/>
            <a:ext cx="5138928" cy="3538728"/>
          </a:xfrm>
        </p:spPr>
        <p:txBody>
          <a:bodyPr/>
          <a:lstStyle>
            <a:lvl1pPr marL="0" indent="0">
              <a:buClr>
                <a:srgbClr val="FF5F05"/>
              </a:buClr>
              <a:buSzPct val="120000"/>
              <a:buFont typeface="Arial" panose="020B0604020202020204" pitchFamily="34" charset="0"/>
              <a:buNone/>
              <a:defRPr/>
            </a:lvl1pPr>
            <a:lvl2pPr>
              <a:buClr>
                <a:srgbClr val="FF5F05"/>
              </a:buClr>
              <a:defRPr/>
            </a:lvl2pPr>
            <a:lvl3pPr>
              <a:buClr>
                <a:srgbClr val="FF5F05"/>
              </a:buClr>
              <a:defRPr/>
            </a:lvl3pPr>
            <a:lvl4pPr>
              <a:buClr>
                <a:srgbClr val="FF5F05"/>
              </a:buClr>
              <a:defRPr/>
            </a:lvl4pPr>
            <a:lvl5pPr>
              <a:buClr>
                <a:srgbClr val="FF5F05"/>
              </a:buClr>
              <a:defRPr/>
            </a:lvl5pPr>
          </a:lstStyle>
          <a:p>
            <a:pPr lvl="0"/>
            <a:r>
              <a:rPr lang="en-US" dirty="0"/>
              <a:t>Edit Master text styles</a:t>
            </a:r>
          </a:p>
          <a:p>
            <a:pPr marL="228600" marR="0" lvl="0" indent="-228600" algn="l" defTabSz="914400" rtl="0" eaLnBrk="1" fontAlgn="auto" latinLnBrk="0" hangingPunct="1">
              <a:lnSpc>
                <a:spcPct val="130000"/>
              </a:lnSpc>
              <a:spcBef>
                <a:spcPts val="600"/>
              </a:spcBef>
              <a:spcAft>
                <a:spcPts val="0"/>
              </a:spcAft>
              <a:buClr>
                <a:srgbClr val="FF5F05"/>
              </a:buClr>
              <a:buSzPct val="120000"/>
              <a:buFont typeface="Arial" panose="020B0604020202020204" pitchFamily="34" charset="0"/>
              <a:buChar char="•"/>
              <a:tabLst/>
              <a:defRPr/>
            </a:pPr>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Footer Placeholder 11">
            <a:extLst>
              <a:ext uri="{FF2B5EF4-FFF2-40B4-BE49-F238E27FC236}">
                <a16:creationId xmlns:a16="http://schemas.microsoft.com/office/drawing/2014/main" id="{BF1C0333-8E57-3AA9-DCDE-75491A27A5B0}"/>
              </a:ext>
            </a:extLst>
          </p:cNvPr>
          <p:cNvSpPr>
            <a:spLocks noGrp="1"/>
          </p:cNvSpPr>
          <p:nvPr>
            <p:ph type="ftr" sz="quarter" idx="10"/>
          </p:nvPr>
        </p:nvSpPr>
        <p:spPr/>
        <p:txBody>
          <a:bodyPr/>
          <a:lstStyle/>
          <a:p>
            <a:r>
              <a:rPr lang="en-US"/>
              <a:t>Office or unit name</a:t>
            </a:r>
            <a:endParaRPr lang="en-US" dirty="0"/>
          </a:p>
        </p:txBody>
      </p:sp>
      <p:sp>
        <p:nvSpPr>
          <p:cNvPr id="13" name="Slide Number Placeholder 12">
            <a:extLst>
              <a:ext uri="{FF2B5EF4-FFF2-40B4-BE49-F238E27FC236}">
                <a16:creationId xmlns:a16="http://schemas.microsoft.com/office/drawing/2014/main" id="{34A15086-ED3D-F32F-3957-A3454CC627F8}"/>
              </a:ext>
            </a:extLst>
          </p:cNvPr>
          <p:cNvSpPr>
            <a:spLocks noGrp="1"/>
          </p:cNvSpPr>
          <p:nvPr>
            <p:ph type="sldNum" sz="quarter" idx="11"/>
          </p:nvPr>
        </p:nvSpPr>
        <p:spPr/>
        <p:txBody>
          <a:bodyPr/>
          <a:lstStyle/>
          <a:p>
            <a:fld id="{BAF65E9F-5E40-4D44-8234-C4D848A18724}" type="slidenum">
              <a:rPr lang="en-US" smtClean="0"/>
              <a:t>‹#›</a:t>
            </a:fld>
            <a:endParaRPr lang="en-US"/>
          </a:p>
        </p:txBody>
      </p:sp>
    </p:spTree>
    <p:extLst>
      <p:ext uri="{BB962C8B-B14F-4D97-AF65-F5344CB8AC3E}">
        <p14:creationId xmlns:p14="http://schemas.microsoft.com/office/powerpoint/2010/main" val="3748445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A2439-3BDA-DB47-AA02-5590274D40F8}"/>
              </a:ext>
            </a:extLst>
          </p:cNvPr>
          <p:cNvSpPr>
            <a:spLocks noGrp="1"/>
          </p:cNvSpPr>
          <p:nvPr>
            <p:ph type="title"/>
          </p:nvPr>
        </p:nvSpPr>
        <p:spPr/>
        <p:txBody>
          <a:bodyPr>
            <a:spAutoFit/>
          </a:bodyPr>
          <a:lstStyle/>
          <a:p>
            <a:r>
              <a:rPr lang="en-US" dirty="0"/>
              <a:t>Click to edit Master title style</a:t>
            </a:r>
          </a:p>
        </p:txBody>
      </p:sp>
      <p:sp>
        <p:nvSpPr>
          <p:cNvPr id="8" name="Footer Placeholder 7">
            <a:extLst>
              <a:ext uri="{FF2B5EF4-FFF2-40B4-BE49-F238E27FC236}">
                <a16:creationId xmlns:a16="http://schemas.microsoft.com/office/drawing/2014/main" id="{0B56FD49-33C2-8BF7-86DA-D3F78A0BCE60}"/>
              </a:ext>
            </a:extLst>
          </p:cNvPr>
          <p:cNvSpPr>
            <a:spLocks noGrp="1"/>
          </p:cNvSpPr>
          <p:nvPr>
            <p:ph type="ftr" sz="quarter" idx="10"/>
          </p:nvPr>
        </p:nvSpPr>
        <p:spPr/>
        <p:txBody>
          <a:bodyPr/>
          <a:lstStyle/>
          <a:p>
            <a:r>
              <a:rPr lang="en-US"/>
              <a:t>Office or unit name</a:t>
            </a:r>
            <a:endParaRPr lang="en-US" dirty="0"/>
          </a:p>
        </p:txBody>
      </p:sp>
      <p:sp>
        <p:nvSpPr>
          <p:cNvPr id="9" name="Slide Number Placeholder 8">
            <a:extLst>
              <a:ext uri="{FF2B5EF4-FFF2-40B4-BE49-F238E27FC236}">
                <a16:creationId xmlns:a16="http://schemas.microsoft.com/office/drawing/2014/main" id="{F2F54ADC-407E-86C8-BF02-488001CC589A}"/>
              </a:ext>
            </a:extLst>
          </p:cNvPr>
          <p:cNvSpPr>
            <a:spLocks noGrp="1"/>
          </p:cNvSpPr>
          <p:nvPr>
            <p:ph type="sldNum" sz="quarter" idx="11"/>
          </p:nvPr>
        </p:nvSpPr>
        <p:spPr/>
        <p:txBody>
          <a:bodyPr/>
          <a:lstStyle/>
          <a:p>
            <a:fld id="{BAF65E9F-5E40-4D44-8234-C4D848A18724}" type="slidenum">
              <a:rPr lang="en-US" smtClean="0"/>
              <a:t>‹#›</a:t>
            </a:fld>
            <a:endParaRPr lang="en-US"/>
          </a:p>
        </p:txBody>
      </p:sp>
    </p:spTree>
    <p:extLst>
      <p:ext uri="{BB962C8B-B14F-4D97-AF65-F5344CB8AC3E}">
        <p14:creationId xmlns:p14="http://schemas.microsoft.com/office/powerpoint/2010/main" val="12092539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A2439-3BDA-DB47-AA02-5590274D40F8}"/>
              </a:ext>
            </a:extLst>
          </p:cNvPr>
          <p:cNvSpPr>
            <a:spLocks noGrp="1"/>
          </p:cNvSpPr>
          <p:nvPr>
            <p:ph type="title"/>
          </p:nvPr>
        </p:nvSpPr>
        <p:spPr>
          <a:xfrm>
            <a:off x="566928" y="932946"/>
            <a:ext cx="11037884" cy="590931"/>
          </a:xfrm>
        </p:spPr>
        <p:txBody>
          <a:bodyPr>
            <a:spAutoFit/>
          </a:bodyPr>
          <a:lstStyle/>
          <a:p>
            <a:r>
              <a:rPr lang="en-US" dirty="0"/>
              <a:t>Click to edit Master title style</a:t>
            </a:r>
          </a:p>
        </p:txBody>
      </p:sp>
      <p:sp>
        <p:nvSpPr>
          <p:cNvPr id="8" name="Footer Placeholder 7">
            <a:extLst>
              <a:ext uri="{FF2B5EF4-FFF2-40B4-BE49-F238E27FC236}">
                <a16:creationId xmlns:a16="http://schemas.microsoft.com/office/drawing/2014/main" id="{0B56FD49-33C2-8BF7-86DA-D3F78A0BCE60}"/>
              </a:ext>
            </a:extLst>
          </p:cNvPr>
          <p:cNvSpPr>
            <a:spLocks noGrp="1"/>
          </p:cNvSpPr>
          <p:nvPr>
            <p:ph type="ftr" sz="quarter" idx="10"/>
          </p:nvPr>
        </p:nvSpPr>
        <p:spPr/>
        <p:txBody>
          <a:bodyPr/>
          <a:lstStyle/>
          <a:p>
            <a:r>
              <a:rPr lang="en-US"/>
              <a:t>Office or unit name</a:t>
            </a:r>
            <a:endParaRPr lang="en-US" dirty="0"/>
          </a:p>
        </p:txBody>
      </p:sp>
      <p:sp>
        <p:nvSpPr>
          <p:cNvPr id="9" name="Slide Number Placeholder 8">
            <a:extLst>
              <a:ext uri="{FF2B5EF4-FFF2-40B4-BE49-F238E27FC236}">
                <a16:creationId xmlns:a16="http://schemas.microsoft.com/office/drawing/2014/main" id="{F2F54ADC-407E-86C8-BF02-488001CC589A}"/>
              </a:ext>
            </a:extLst>
          </p:cNvPr>
          <p:cNvSpPr>
            <a:spLocks noGrp="1"/>
          </p:cNvSpPr>
          <p:nvPr>
            <p:ph type="sldNum" sz="quarter" idx="11"/>
          </p:nvPr>
        </p:nvSpPr>
        <p:spPr/>
        <p:txBody>
          <a:bodyPr/>
          <a:lstStyle/>
          <a:p>
            <a:fld id="{BAF65E9F-5E40-4D44-8234-C4D848A18724}" type="slidenum">
              <a:rPr lang="en-US" smtClean="0"/>
              <a:t>‹#›</a:t>
            </a:fld>
            <a:endParaRPr lang="en-US"/>
          </a:p>
        </p:txBody>
      </p:sp>
      <p:sp>
        <p:nvSpPr>
          <p:cNvPr id="12" name="Text Placeholder 11">
            <a:extLst>
              <a:ext uri="{FF2B5EF4-FFF2-40B4-BE49-F238E27FC236}">
                <a16:creationId xmlns:a16="http://schemas.microsoft.com/office/drawing/2014/main" id="{91A8E880-86DA-938C-6A3F-BDC3E4B4742B}"/>
              </a:ext>
            </a:extLst>
          </p:cNvPr>
          <p:cNvSpPr>
            <a:spLocks noGrp="1"/>
          </p:cNvSpPr>
          <p:nvPr>
            <p:ph type="body" sz="quarter" idx="14" hasCustomPrompt="1"/>
          </p:nvPr>
        </p:nvSpPr>
        <p:spPr>
          <a:xfrm>
            <a:off x="2632264" y="1770116"/>
            <a:ext cx="6907212" cy="3021598"/>
          </a:xfrm>
        </p:spPr>
        <p:txBody>
          <a:bodyPr anchor="ctr">
            <a:normAutofit/>
          </a:bodyPr>
          <a:lstStyle>
            <a:lvl1pPr algn="ctr">
              <a:defRPr sz="2400" b="0" i="1"/>
            </a:lvl1pPr>
            <a:lvl2pPr marL="502920" indent="0" algn="ctr">
              <a:buNone/>
              <a:defRPr/>
            </a:lvl2pPr>
            <a:lvl3pPr algn="ctr">
              <a:defRPr/>
            </a:lvl3pPr>
            <a:lvl4pPr algn="ctr">
              <a:defRPr/>
            </a:lvl4pPr>
            <a:lvl5pPr algn="ctr">
              <a:defRPr/>
            </a:lvl5pPr>
          </a:lstStyle>
          <a:p>
            <a:pPr lvl="0"/>
            <a:r>
              <a:rPr lang="en-US" dirty="0"/>
              <a:t>Quote Block</a:t>
            </a:r>
            <a:br>
              <a:rPr lang="en-US" dirty="0"/>
            </a:b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a:t>
            </a:r>
          </a:p>
        </p:txBody>
      </p:sp>
      <p:sp>
        <p:nvSpPr>
          <p:cNvPr id="14" name="TextBox 13">
            <a:extLst>
              <a:ext uri="{FF2B5EF4-FFF2-40B4-BE49-F238E27FC236}">
                <a16:creationId xmlns:a16="http://schemas.microsoft.com/office/drawing/2014/main" id="{72FF6010-9909-E8DA-CD29-D470F4E0E151}"/>
              </a:ext>
            </a:extLst>
          </p:cNvPr>
          <p:cNvSpPr txBox="1"/>
          <p:nvPr userDrawn="1"/>
        </p:nvSpPr>
        <p:spPr>
          <a:xfrm>
            <a:off x="1958290" y="1336743"/>
            <a:ext cx="782012" cy="1862048"/>
          </a:xfrm>
          <a:prstGeom prst="rect">
            <a:avLst/>
          </a:prstGeom>
          <a:noFill/>
        </p:spPr>
        <p:txBody>
          <a:bodyPr wrap="square" anchor="ctr">
            <a:spAutoFit/>
          </a:bodyPr>
          <a:lstStyle/>
          <a:p>
            <a:pPr algn="ctr"/>
            <a:r>
              <a:rPr lang="en" sz="11500" b="1" dirty="0">
                <a:solidFill>
                  <a:srgbClr val="FF552E"/>
                </a:solidFill>
                <a:latin typeface="Arial" panose="020B0604020202020204" pitchFamily="34" charset="0"/>
                <a:ea typeface="Verdana" panose="020B0604030504040204" pitchFamily="34" charset="0"/>
                <a:cs typeface="Arial" panose="020B0604020202020204" pitchFamily="34" charset="0"/>
              </a:rPr>
              <a:t>“</a:t>
            </a:r>
            <a:endParaRPr lang="en-US" sz="11500" dirty="0"/>
          </a:p>
        </p:txBody>
      </p:sp>
      <p:sp>
        <p:nvSpPr>
          <p:cNvPr id="15" name="TextBox 14">
            <a:extLst>
              <a:ext uri="{FF2B5EF4-FFF2-40B4-BE49-F238E27FC236}">
                <a16:creationId xmlns:a16="http://schemas.microsoft.com/office/drawing/2014/main" id="{A93C8120-DD7F-F409-FCF9-E133E6D19B11}"/>
              </a:ext>
            </a:extLst>
          </p:cNvPr>
          <p:cNvSpPr txBox="1"/>
          <p:nvPr userDrawn="1"/>
        </p:nvSpPr>
        <p:spPr>
          <a:xfrm rot="10800000">
            <a:off x="9438549" y="3337289"/>
            <a:ext cx="782012" cy="1862048"/>
          </a:xfrm>
          <a:prstGeom prst="rect">
            <a:avLst/>
          </a:prstGeom>
          <a:noFill/>
        </p:spPr>
        <p:txBody>
          <a:bodyPr wrap="square" anchor="ctr">
            <a:spAutoFit/>
          </a:bodyPr>
          <a:lstStyle/>
          <a:p>
            <a:pPr algn="ctr"/>
            <a:r>
              <a:rPr lang="en" sz="11500" b="1" dirty="0">
                <a:solidFill>
                  <a:srgbClr val="FF552E"/>
                </a:solidFill>
                <a:latin typeface="Arial" panose="020B0604020202020204" pitchFamily="34" charset="0"/>
                <a:ea typeface="Verdana" panose="020B0604030504040204" pitchFamily="34" charset="0"/>
                <a:cs typeface="Arial" panose="020B0604020202020204" pitchFamily="34" charset="0"/>
              </a:rPr>
              <a:t>“</a:t>
            </a:r>
            <a:endParaRPr lang="en-US" sz="11500" dirty="0"/>
          </a:p>
        </p:txBody>
      </p:sp>
      <p:sp>
        <p:nvSpPr>
          <p:cNvPr id="17" name="Text Placeholder 16">
            <a:extLst>
              <a:ext uri="{FF2B5EF4-FFF2-40B4-BE49-F238E27FC236}">
                <a16:creationId xmlns:a16="http://schemas.microsoft.com/office/drawing/2014/main" id="{AC5F68A5-F134-90F4-666E-E7D85B5E7609}"/>
              </a:ext>
            </a:extLst>
          </p:cNvPr>
          <p:cNvSpPr>
            <a:spLocks noGrp="1"/>
          </p:cNvSpPr>
          <p:nvPr>
            <p:ph type="body" sz="quarter" idx="15" hasCustomPrompt="1"/>
          </p:nvPr>
        </p:nvSpPr>
        <p:spPr>
          <a:xfrm>
            <a:off x="3942745" y="5086703"/>
            <a:ext cx="4286250" cy="407987"/>
          </a:xfrm>
        </p:spPr>
        <p:txBody>
          <a:bodyPr anchor="ctr">
            <a:noAutofit/>
          </a:bodyPr>
          <a:lstStyle>
            <a:lvl1pPr algn="ctr">
              <a:defRPr sz="2000"/>
            </a:lvl1pPr>
          </a:lstStyle>
          <a:p>
            <a:pPr lvl="0"/>
            <a:r>
              <a:rPr lang="en-US" dirty="0"/>
              <a:t>Quote Attribution</a:t>
            </a:r>
          </a:p>
        </p:txBody>
      </p:sp>
      <p:sp>
        <p:nvSpPr>
          <p:cNvPr id="18" name="Rectangle 17">
            <a:extLst>
              <a:ext uri="{FF2B5EF4-FFF2-40B4-BE49-F238E27FC236}">
                <a16:creationId xmlns:a16="http://schemas.microsoft.com/office/drawing/2014/main" id="{49AE0031-6DA8-9BBE-4551-06EC4A148DBF}"/>
              </a:ext>
            </a:extLst>
          </p:cNvPr>
          <p:cNvSpPr/>
          <p:nvPr userDrawn="1"/>
        </p:nvSpPr>
        <p:spPr>
          <a:xfrm>
            <a:off x="5807075" y="4918714"/>
            <a:ext cx="577850" cy="83566"/>
          </a:xfrm>
          <a:prstGeom prst="rect">
            <a:avLst/>
          </a:prstGeom>
          <a:solidFill>
            <a:srgbClr val="FF5F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217489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and Photo">
    <p:spTree>
      <p:nvGrpSpPr>
        <p:cNvPr id="1" name=""/>
        <p:cNvGrpSpPr/>
        <p:nvPr/>
      </p:nvGrpSpPr>
      <p:grpSpPr>
        <a:xfrm>
          <a:off x="0" y="0"/>
          <a:ext cx="0" cy="0"/>
          <a:chOff x="0" y="0"/>
          <a:chExt cx="0" cy="0"/>
        </a:xfrm>
      </p:grpSpPr>
      <p:sp>
        <p:nvSpPr>
          <p:cNvPr id="5" name="Picture Placeholder 11">
            <a:extLst>
              <a:ext uri="{FF2B5EF4-FFF2-40B4-BE49-F238E27FC236}">
                <a16:creationId xmlns:a16="http://schemas.microsoft.com/office/drawing/2014/main" id="{21FA9B9F-ADBF-7432-05CA-7B89E9ACC9D5}"/>
              </a:ext>
            </a:extLst>
          </p:cNvPr>
          <p:cNvSpPr>
            <a:spLocks noGrp="1"/>
          </p:cNvSpPr>
          <p:nvPr>
            <p:ph type="pic" sz="quarter" idx="12"/>
          </p:nvPr>
        </p:nvSpPr>
        <p:spPr>
          <a:xfrm>
            <a:off x="7078130" y="995819"/>
            <a:ext cx="5113870" cy="5865356"/>
          </a:xfrm>
          <a:custGeom>
            <a:avLst/>
            <a:gdLst>
              <a:gd name="connsiteX0" fmla="*/ 852329 w 5113870"/>
              <a:gd name="connsiteY0" fmla="*/ 0 h 5862181"/>
              <a:gd name="connsiteX1" fmla="*/ 4261541 w 5113870"/>
              <a:gd name="connsiteY1" fmla="*/ 0 h 5862181"/>
              <a:gd name="connsiteX2" fmla="*/ 5113870 w 5113870"/>
              <a:gd name="connsiteY2" fmla="*/ 852329 h 5862181"/>
              <a:gd name="connsiteX3" fmla="*/ 5113870 w 5113870"/>
              <a:gd name="connsiteY3" fmla="*/ 5862181 h 5862181"/>
              <a:gd name="connsiteX4" fmla="*/ 5113870 w 5113870"/>
              <a:gd name="connsiteY4" fmla="*/ 5862181 h 5862181"/>
              <a:gd name="connsiteX5" fmla="*/ 0 w 5113870"/>
              <a:gd name="connsiteY5" fmla="*/ 5862181 h 5862181"/>
              <a:gd name="connsiteX6" fmla="*/ 0 w 5113870"/>
              <a:gd name="connsiteY6" fmla="*/ 5862181 h 5862181"/>
              <a:gd name="connsiteX7" fmla="*/ 0 w 5113870"/>
              <a:gd name="connsiteY7" fmla="*/ 852329 h 5862181"/>
              <a:gd name="connsiteX8" fmla="*/ 852329 w 5113870"/>
              <a:gd name="connsiteY8" fmla="*/ 0 h 5862181"/>
              <a:gd name="connsiteX0" fmla="*/ 852329 w 5294317"/>
              <a:gd name="connsiteY0" fmla="*/ 0 h 5862181"/>
              <a:gd name="connsiteX1" fmla="*/ 5074341 w 5294317"/>
              <a:gd name="connsiteY1" fmla="*/ 12700 h 5862181"/>
              <a:gd name="connsiteX2" fmla="*/ 5113870 w 5294317"/>
              <a:gd name="connsiteY2" fmla="*/ 852329 h 5862181"/>
              <a:gd name="connsiteX3" fmla="*/ 5113870 w 5294317"/>
              <a:gd name="connsiteY3" fmla="*/ 5862181 h 5862181"/>
              <a:gd name="connsiteX4" fmla="*/ 5113870 w 5294317"/>
              <a:gd name="connsiteY4" fmla="*/ 5862181 h 5862181"/>
              <a:gd name="connsiteX5" fmla="*/ 0 w 5294317"/>
              <a:gd name="connsiteY5" fmla="*/ 5862181 h 5862181"/>
              <a:gd name="connsiteX6" fmla="*/ 0 w 5294317"/>
              <a:gd name="connsiteY6" fmla="*/ 5862181 h 5862181"/>
              <a:gd name="connsiteX7" fmla="*/ 0 w 5294317"/>
              <a:gd name="connsiteY7" fmla="*/ 852329 h 5862181"/>
              <a:gd name="connsiteX8" fmla="*/ 852329 w 5294317"/>
              <a:gd name="connsiteY8" fmla="*/ 0 h 5862181"/>
              <a:gd name="connsiteX0" fmla="*/ 852329 w 5317339"/>
              <a:gd name="connsiteY0" fmla="*/ 0 h 5862181"/>
              <a:gd name="connsiteX1" fmla="*/ 5106091 w 5317339"/>
              <a:gd name="connsiteY1" fmla="*/ 15875 h 5862181"/>
              <a:gd name="connsiteX2" fmla="*/ 5113870 w 5317339"/>
              <a:gd name="connsiteY2" fmla="*/ 852329 h 5862181"/>
              <a:gd name="connsiteX3" fmla="*/ 5113870 w 5317339"/>
              <a:gd name="connsiteY3" fmla="*/ 5862181 h 5862181"/>
              <a:gd name="connsiteX4" fmla="*/ 5113870 w 5317339"/>
              <a:gd name="connsiteY4" fmla="*/ 5862181 h 5862181"/>
              <a:gd name="connsiteX5" fmla="*/ 0 w 5317339"/>
              <a:gd name="connsiteY5" fmla="*/ 5862181 h 5862181"/>
              <a:gd name="connsiteX6" fmla="*/ 0 w 5317339"/>
              <a:gd name="connsiteY6" fmla="*/ 5862181 h 5862181"/>
              <a:gd name="connsiteX7" fmla="*/ 0 w 5317339"/>
              <a:gd name="connsiteY7" fmla="*/ 852329 h 5862181"/>
              <a:gd name="connsiteX8" fmla="*/ 852329 w 5317339"/>
              <a:gd name="connsiteY8" fmla="*/ 0 h 5862181"/>
              <a:gd name="connsiteX0" fmla="*/ 852329 w 5118831"/>
              <a:gd name="connsiteY0" fmla="*/ 0 h 5862181"/>
              <a:gd name="connsiteX1" fmla="*/ 5106091 w 5118831"/>
              <a:gd name="connsiteY1" fmla="*/ 15875 h 5862181"/>
              <a:gd name="connsiteX2" fmla="*/ 5113870 w 5118831"/>
              <a:gd name="connsiteY2" fmla="*/ 852329 h 5862181"/>
              <a:gd name="connsiteX3" fmla="*/ 5113870 w 5118831"/>
              <a:gd name="connsiteY3" fmla="*/ 5862181 h 5862181"/>
              <a:gd name="connsiteX4" fmla="*/ 5113870 w 5118831"/>
              <a:gd name="connsiteY4" fmla="*/ 5862181 h 5862181"/>
              <a:gd name="connsiteX5" fmla="*/ 0 w 5118831"/>
              <a:gd name="connsiteY5" fmla="*/ 5862181 h 5862181"/>
              <a:gd name="connsiteX6" fmla="*/ 0 w 5118831"/>
              <a:gd name="connsiteY6" fmla="*/ 5862181 h 5862181"/>
              <a:gd name="connsiteX7" fmla="*/ 0 w 5118831"/>
              <a:gd name="connsiteY7" fmla="*/ 852329 h 5862181"/>
              <a:gd name="connsiteX8" fmla="*/ 852329 w 5118831"/>
              <a:gd name="connsiteY8" fmla="*/ 0 h 5862181"/>
              <a:gd name="connsiteX0" fmla="*/ 852329 w 5117043"/>
              <a:gd name="connsiteY0" fmla="*/ 6350 h 5868531"/>
              <a:gd name="connsiteX1" fmla="*/ 5102916 w 5117043"/>
              <a:gd name="connsiteY1" fmla="*/ 0 h 5868531"/>
              <a:gd name="connsiteX2" fmla="*/ 5113870 w 5117043"/>
              <a:gd name="connsiteY2" fmla="*/ 858679 h 5868531"/>
              <a:gd name="connsiteX3" fmla="*/ 5113870 w 5117043"/>
              <a:gd name="connsiteY3" fmla="*/ 5868531 h 5868531"/>
              <a:gd name="connsiteX4" fmla="*/ 5113870 w 5117043"/>
              <a:gd name="connsiteY4" fmla="*/ 5868531 h 5868531"/>
              <a:gd name="connsiteX5" fmla="*/ 0 w 5117043"/>
              <a:gd name="connsiteY5" fmla="*/ 5868531 h 5868531"/>
              <a:gd name="connsiteX6" fmla="*/ 0 w 5117043"/>
              <a:gd name="connsiteY6" fmla="*/ 5868531 h 5868531"/>
              <a:gd name="connsiteX7" fmla="*/ 0 w 5117043"/>
              <a:gd name="connsiteY7" fmla="*/ 858679 h 5868531"/>
              <a:gd name="connsiteX8" fmla="*/ 852329 w 5117043"/>
              <a:gd name="connsiteY8" fmla="*/ 6350 h 5868531"/>
              <a:gd name="connsiteX0" fmla="*/ 852329 w 5118831"/>
              <a:gd name="connsiteY0" fmla="*/ 0 h 5862181"/>
              <a:gd name="connsiteX1" fmla="*/ 5106091 w 5118831"/>
              <a:gd name="connsiteY1" fmla="*/ 3175 h 5862181"/>
              <a:gd name="connsiteX2" fmla="*/ 5113870 w 5118831"/>
              <a:gd name="connsiteY2" fmla="*/ 852329 h 5862181"/>
              <a:gd name="connsiteX3" fmla="*/ 5113870 w 5118831"/>
              <a:gd name="connsiteY3" fmla="*/ 5862181 h 5862181"/>
              <a:gd name="connsiteX4" fmla="*/ 5113870 w 5118831"/>
              <a:gd name="connsiteY4" fmla="*/ 5862181 h 5862181"/>
              <a:gd name="connsiteX5" fmla="*/ 0 w 5118831"/>
              <a:gd name="connsiteY5" fmla="*/ 5862181 h 5862181"/>
              <a:gd name="connsiteX6" fmla="*/ 0 w 5118831"/>
              <a:gd name="connsiteY6" fmla="*/ 5862181 h 5862181"/>
              <a:gd name="connsiteX7" fmla="*/ 0 w 5118831"/>
              <a:gd name="connsiteY7" fmla="*/ 852329 h 5862181"/>
              <a:gd name="connsiteX8" fmla="*/ 852329 w 5118831"/>
              <a:gd name="connsiteY8" fmla="*/ 0 h 5862181"/>
              <a:gd name="connsiteX0" fmla="*/ 852329 w 5113955"/>
              <a:gd name="connsiteY0" fmla="*/ 6350 h 5868531"/>
              <a:gd name="connsiteX1" fmla="*/ 5093391 w 5113955"/>
              <a:gd name="connsiteY1" fmla="*/ 0 h 5868531"/>
              <a:gd name="connsiteX2" fmla="*/ 5113870 w 5113955"/>
              <a:gd name="connsiteY2" fmla="*/ 858679 h 5868531"/>
              <a:gd name="connsiteX3" fmla="*/ 5113870 w 5113955"/>
              <a:gd name="connsiteY3" fmla="*/ 5868531 h 5868531"/>
              <a:gd name="connsiteX4" fmla="*/ 5113870 w 5113955"/>
              <a:gd name="connsiteY4" fmla="*/ 5868531 h 5868531"/>
              <a:gd name="connsiteX5" fmla="*/ 0 w 5113955"/>
              <a:gd name="connsiteY5" fmla="*/ 5868531 h 5868531"/>
              <a:gd name="connsiteX6" fmla="*/ 0 w 5113955"/>
              <a:gd name="connsiteY6" fmla="*/ 5868531 h 5868531"/>
              <a:gd name="connsiteX7" fmla="*/ 0 w 5113955"/>
              <a:gd name="connsiteY7" fmla="*/ 858679 h 5868531"/>
              <a:gd name="connsiteX8" fmla="*/ 852329 w 5113955"/>
              <a:gd name="connsiteY8" fmla="*/ 6350 h 5868531"/>
              <a:gd name="connsiteX0" fmla="*/ 852329 w 5117043"/>
              <a:gd name="connsiteY0" fmla="*/ 3175 h 5865356"/>
              <a:gd name="connsiteX1" fmla="*/ 5102916 w 5117043"/>
              <a:gd name="connsiteY1" fmla="*/ 0 h 5865356"/>
              <a:gd name="connsiteX2" fmla="*/ 5113870 w 5117043"/>
              <a:gd name="connsiteY2" fmla="*/ 855504 h 5865356"/>
              <a:gd name="connsiteX3" fmla="*/ 5113870 w 5117043"/>
              <a:gd name="connsiteY3" fmla="*/ 5865356 h 5865356"/>
              <a:gd name="connsiteX4" fmla="*/ 5113870 w 5117043"/>
              <a:gd name="connsiteY4" fmla="*/ 5865356 h 5865356"/>
              <a:gd name="connsiteX5" fmla="*/ 0 w 5117043"/>
              <a:gd name="connsiteY5" fmla="*/ 5865356 h 5865356"/>
              <a:gd name="connsiteX6" fmla="*/ 0 w 5117043"/>
              <a:gd name="connsiteY6" fmla="*/ 5865356 h 5865356"/>
              <a:gd name="connsiteX7" fmla="*/ 0 w 5117043"/>
              <a:gd name="connsiteY7" fmla="*/ 855504 h 5865356"/>
              <a:gd name="connsiteX8" fmla="*/ 852329 w 5117043"/>
              <a:gd name="connsiteY8" fmla="*/ 3175 h 5865356"/>
              <a:gd name="connsiteX0" fmla="*/ 852329 w 5421039"/>
              <a:gd name="connsiteY0" fmla="*/ 3175 h 5865356"/>
              <a:gd name="connsiteX1" fmla="*/ 5102916 w 5421039"/>
              <a:gd name="connsiteY1" fmla="*/ 0 h 5865356"/>
              <a:gd name="connsiteX2" fmla="*/ 5113870 w 5421039"/>
              <a:gd name="connsiteY2" fmla="*/ 5865356 h 5865356"/>
              <a:gd name="connsiteX3" fmla="*/ 5113870 w 5421039"/>
              <a:gd name="connsiteY3" fmla="*/ 5865356 h 5865356"/>
              <a:gd name="connsiteX4" fmla="*/ 0 w 5421039"/>
              <a:gd name="connsiteY4" fmla="*/ 5865356 h 5865356"/>
              <a:gd name="connsiteX5" fmla="*/ 0 w 5421039"/>
              <a:gd name="connsiteY5" fmla="*/ 5865356 h 5865356"/>
              <a:gd name="connsiteX6" fmla="*/ 0 w 5421039"/>
              <a:gd name="connsiteY6" fmla="*/ 855504 h 5865356"/>
              <a:gd name="connsiteX7" fmla="*/ 852329 w 5421039"/>
              <a:gd name="connsiteY7" fmla="*/ 3175 h 5865356"/>
              <a:gd name="connsiteX0" fmla="*/ 852329 w 5642211"/>
              <a:gd name="connsiteY0" fmla="*/ 3175 h 5865356"/>
              <a:gd name="connsiteX1" fmla="*/ 5102916 w 5642211"/>
              <a:gd name="connsiteY1" fmla="*/ 0 h 5865356"/>
              <a:gd name="connsiteX2" fmla="*/ 5113870 w 5642211"/>
              <a:gd name="connsiteY2" fmla="*/ 5865356 h 5865356"/>
              <a:gd name="connsiteX3" fmla="*/ 5113870 w 5642211"/>
              <a:gd name="connsiteY3" fmla="*/ 5865356 h 5865356"/>
              <a:gd name="connsiteX4" fmla="*/ 0 w 5642211"/>
              <a:gd name="connsiteY4" fmla="*/ 5865356 h 5865356"/>
              <a:gd name="connsiteX5" fmla="*/ 0 w 5642211"/>
              <a:gd name="connsiteY5" fmla="*/ 5865356 h 5865356"/>
              <a:gd name="connsiteX6" fmla="*/ 0 w 5642211"/>
              <a:gd name="connsiteY6" fmla="*/ 855504 h 5865356"/>
              <a:gd name="connsiteX7" fmla="*/ 852329 w 5642211"/>
              <a:gd name="connsiteY7" fmla="*/ 3175 h 5865356"/>
              <a:gd name="connsiteX0" fmla="*/ 852329 w 5642211"/>
              <a:gd name="connsiteY0" fmla="*/ 3175 h 5865356"/>
              <a:gd name="connsiteX1" fmla="*/ 5102916 w 5642211"/>
              <a:gd name="connsiteY1" fmla="*/ 0 h 5865356"/>
              <a:gd name="connsiteX2" fmla="*/ 5113870 w 5642211"/>
              <a:gd name="connsiteY2" fmla="*/ 5865356 h 5865356"/>
              <a:gd name="connsiteX3" fmla="*/ 5113870 w 5642211"/>
              <a:gd name="connsiteY3" fmla="*/ 5865356 h 5865356"/>
              <a:gd name="connsiteX4" fmla="*/ 0 w 5642211"/>
              <a:gd name="connsiteY4" fmla="*/ 5865356 h 5865356"/>
              <a:gd name="connsiteX5" fmla="*/ 0 w 5642211"/>
              <a:gd name="connsiteY5" fmla="*/ 5865356 h 5865356"/>
              <a:gd name="connsiteX6" fmla="*/ 0 w 5642211"/>
              <a:gd name="connsiteY6" fmla="*/ 855504 h 5865356"/>
              <a:gd name="connsiteX7" fmla="*/ 852329 w 5642211"/>
              <a:gd name="connsiteY7" fmla="*/ 3175 h 5865356"/>
              <a:gd name="connsiteX0" fmla="*/ 852329 w 5113870"/>
              <a:gd name="connsiteY0" fmla="*/ 3175 h 5865356"/>
              <a:gd name="connsiteX1" fmla="*/ 5102916 w 5113870"/>
              <a:gd name="connsiteY1" fmla="*/ 0 h 5865356"/>
              <a:gd name="connsiteX2" fmla="*/ 5113870 w 5113870"/>
              <a:gd name="connsiteY2" fmla="*/ 5865356 h 5865356"/>
              <a:gd name="connsiteX3" fmla="*/ 5113870 w 5113870"/>
              <a:gd name="connsiteY3" fmla="*/ 5865356 h 5865356"/>
              <a:gd name="connsiteX4" fmla="*/ 0 w 5113870"/>
              <a:gd name="connsiteY4" fmla="*/ 5865356 h 5865356"/>
              <a:gd name="connsiteX5" fmla="*/ 0 w 5113870"/>
              <a:gd name="connsiteY5" fmla="*/ 5865356 h 5865356"/>
              <a:gd name="connsiteX6" fmla="*/ 0 w 5113870"/>
              <a:gd name="connsiteY6" fmla="*/ 855504 h 5865356"/>
              <a:gd name="connsiteX7" fmla="*/ 852329 w 5113870"/>
              <a:gd name="connsiteY7" fmla="*/ 3175 h 5865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3870" h="5865356">
                <a:moveTo>
                  <a:pt x="852329" y="3175"/>
                </a:moveTo>
                <a:lnTo>
                  <a:pt x="5102916" y="0"/>
                </a:lnTo>
                <a:cubicBezTo>
                  <a:pt x="5108393" y="2932678"/>
                  <a:pt x="5112044" y="4887797"/>
                  <a:pt x="5113870" y="5865356"/>
                </a:cubicBezTo>
                <a:lnTo>
                  <a:pt x="5113870" y="5865356"/>
                </a:lnTo>
                <a:lnTo>
                  <a:pt x="0" y="5865356"/>
                </a:lnTo>
                <a:lnTo>
                  <a:pt x="0" y="5865356"/>
                </a:lnTo>
                <a:lnTo>
                  <a:pt x="0" y="855504"/>
                </a:lnTo>
                <a:cubicBezTo>
                  <a:pt x="0" y="384776"/>
                  <a:pt x="381601" y="3175"/>
                  <a:pt x="852329" y="3175"/>
                </a:cubicBezTo>
                <a:close/>
              </a:path>
            </a:pathLst>
          </a:custGeom>
          <a:solidFill>
            <a:schemeClr val="bg1">
              <a:lumMod val="75000"/>
            </a:schemeClr>
          </a:solidFill>
        </p:spPr>
        <p:txBody>
          <a:bodyPr anchor="ctr"/>
          <a:lstStyle>
            <a:lvl1pPr algn="ctr">
              <a:defRPr/>
            </a:lvl1pPr>
          </a:lstStyle>
          <a:p>
            <a:endParaRPr lang="en-US" dirty="0"/>
          </a:p>
        </p:txBody>
      </p:sp>
      <p:sp>
        <p:nvSpPr>
          <p:cNvPr id="2" name="Title 1">
            <a:extLst>
              <a:ext uri="{FF2B5EF4-FFF2-40B4-BE49-F238E27FC236}">
                <a16:creationId xmlns:a16="http://schemas.microsoft.com/office/drawing/2014/main" id="{6D82049F-7F34-5D48-8F72-755B85F3E737}"/>
              </a:ext>
            </a:extLst>
          </p:cNvPr>
          <p:cNvSpPr>
            <a:spLocks noGrp="1"/>
          </p:cNvSpPr>
          <p:nvPr>
            <p:ph type="title"/>
          </p:nvPr>
        </p:nvSpPr>
        <p:spPr>
          <a:xfrm>
            <a:off x="566928" y="1499616"/>
            <a:ext cx="4248912" cy="590931"/>
          </a:xfrm>
        </p:spPr>
        <p:txBody>
          <a:bodyPr/>
          <a:lstStyle/>
          <a:p>
            <a:r>
              <a:rPr lang="en-US" dirty="0"/>
              <a:t>Click to edit</a:t>
            </a:r>
          </a:p>
        </p:txBody>
      </p:sp>
      <p:sp>
        <p:nvSpPr>
          <p:cNvPr id="3" name="Content Placeholder 2">
            <a:extLst>
              <a:ext uri="{FF2B5EF4-FFF2-40B4-BE49-F238E27FC236}">
                <a16:creationId xmlns:a16="http://schemas.microsoft.com/office/drawing/2014/main" id="{5EC46810-DD61-C649-9461-59FA66CD210E}"/>
              </a:ext>
            </a:extLst>
          </p:cNvPr>
          <p:cNvSpPr>
            <a:spLocks noGrp="1"/>
          </p:cNvSpPr>
          <p:nvPr>
            <p:ph idx="1" hasCustomPrompt="1"/>
          </p:nvPr>
        </p:nvSpPr>
        <p:spPr>
          <a:xfrm>
            <a:off x="566928" y="2185416"/>
            <a:ext cx="4248912" cy="3968249"/>
          </a:xfrm>
        </p:spPr>
        <p:txBody>
          <a:bodyPr/>
          <a:lstStyle/>
          <a:p>
            <a:pPr lvl="0"/>
            <a:r>
              <a:rPr lang="en-US" dirty="0"/>
              <a:t>Edit Master text styles</a:t>
            </a:r>
          </a:p>
          <a:p>
            <a:pPr marL="228600" marR="0" lvl="0" indent="-228600" algn="l" defTabSz="914400" rtl="0" eaLnBrk="1" fontAlgn="auto" latinLnBrk="0" hangingPunct="1">
              <a:lnSpc>
                <a:spcPct val="130000"/>
              </a:lnSpc>
              <a:spcBef>
                <a:spcPts val="600"/>
              </a:spcBef>
              <a:spcAft>
                <a:spcPts val="0"/>
              </a:spcAft>
              <a:buClr>
                <a:srgbClr val="FF5F05"/>
              </a:buClr>
              <a:buSzPct val="120000"/>
              <a:buFont typeface="Arial" panose="020B0604020202020204" pitchFamily="34" charset="0"/>
              <a:buChar char="•"/>
              <a:tabLst/>
              <a:defRPr/>
            </a:pPr>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Footer Placeholder 17">
            <a:extLst>
              <a:ext uri="{FF2B5EF4-FFF2-40B4-BE49-F238E27FC236}">
                <a16:creationId xmlns:a16="http://schemas.microsoft.com/office/drawing/2014/main" id="{E97309F3-74AF-252A-0DD6-7FCCFD8EAFDA}"/>
              </a:ext>
            </a:extLst>
          </p:cNvPr>
          <p:cNvSpPr>
            <a:spLocks noGrp="1"/>
          </p:cNvSpPr>
          <p:nvPr>
            <p:ph type="ftr" sz="quarter" idx="23"/>
          </p:nvPr>
        </p:nvSpPr>
        <p:spPr/>
        <p:txBody>
          <a:bodyPr/>
          <a:lstStyle/>
          <a:p>
            <a:r>
              <a:rPr lang="en-US"/>
              <a:t>Office or unit name</a:t>
            </a:r>
            <a:endParaRPr lang="en-US" dirty="0"/>
          </a:p>
        </p:txBody>
      </p:sp>
      <p:sp>
        <p:nvSpPr>
          <p:cNvPr id="19" name="Slide Number Placeholder 18">
            <a:extLst>
              <a:ext uri="{FF2B5EF4-FFF2-40B4-BE49-F238E27FC236}">
                <a16:creationId xmlns:a16="http://schemas.microsoft.com/office/drawing/2014/main" id="{B5C5C905-1363-CB7F-9ECC-3A39DC2A853F}"/>
              </a:ext>
            </a:extLst>
          </p:cNvPr>
          <p:cNvSpPr>
            <a:spLocks noGrp="1"/>
          </p:cNvSpPr>
          <p:nvPr>
            <p:ph type="sldNum" sz="quarter" idx="24"/>
          </p:nvPr>
        </p:nvSpPr>
        <p:spPr>
          <a:noFill/>
        </p:spPr>
        <p:txBody>
          <a:bodyPr/>
          <a:lstStyle>
            <a:lvl1pPr>
              <a:defRPr>
                <a:solidFill>
                  <a:schemeClr val="bg1"/>
                </a:solidFill>
              </a:defRPr>
            </a:lvl1pPr>
          </a:lstStyle>
          <a:p>
            <a:fld id="{BAF65E9F-5E40-4D44-8234-C4D848A18724}" type="slidenum">
              <a:rPr lang="en-US" smtClean="0"/>
              <a:pPr/>
              <a:t>‹#›</a:t>
            </a:fld>
            <a:endParaRPr lang="en-US" dirty="0"/>
          </a:p>
        </p:txBody>
      </p:sp>
    </p:spTree>
    <p:extLst>
      <p:ext uri="{BB962C8B-B14F-4D97-AF65-F5344CB8AC3E}">
        <p14:creationId xmlns:p14="http://schemas.microsoft.com/office/powerpoint/2010/main" val="2716167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ontent and Phot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2049F-7F34-5D48-8F72-755B85F3E737}"/>
              </a:ext>
            </a:extLst>
          </p:cNvPr>
          <p:cNvSpPr>
            <a:spLocks noGrp="1"/>
          </p:cNvSpPr>
          <p:nvPr>
            <p:ph type="title"/>
          </p:nvPr>
        </p:nvSpPr>
        <p:spPr>
          <a:xfrm>
            <a:off x="566928" y="1499616"/>
            <a:ext cx="5002598" cy="590931"/>
          </a:xfrm>
        </p:spPr>
        <p:txBody>
          <a:bodyPr/>
          <a:lstStyle/>
          <a:p>
            <a:r>
              <a:rPr lang="en-US" dirty="0"/>
              <a:t>Click to edit</a:t>
            </a:r>
          </a:p>
        </p:txBody>
      </p:sp>
      <p:sp>
        <p:nvSpPr>
          <p:cNvPr id="3" name="Content Placeholder 2">
            <a:extLst>
              <a:ext uri="{FF2B5EF4-FFF2-40B4-BE49-F238E27FC236}">
                <a16:creationId xmlns:a16="http://schemas.microsoft.com/office/drawing/2014/main" id="{5EC46810-DD61-C649-9461-59FA66CD210E}"/>
              </a:ext>
            </a:extLst>
          </p:cNvPr>
          <p:cNvSpPr>
            <a:spLocks noGrp="1"/>
          </p:cNvSpPr>
          <p:nvPr>
            <p:ph idx="1" hasCustomPrompt="1"/>
          </p:nvPr>
        </p:nvSpPr>
        <p:spPr>
          <a:xfrm>
            <a:off x="566927" y="2185416"/>
            <a:ext cx="5002599" cy="3597867"/>
          </a:xfrm>
        </p:spPr>
        <p:txBody>
          <a:bodyPr/>
          <a:lstStyle/>
          <a:p>
            <a:pPr lvl="0"/>
            <a:r>
              <a:rPr lang="en-US" dirty="0"/>
              <a:t>Edit Master text styles</a:t>
            </a:r>
          </a:p>
          <a:p>
            <a:pPr marL="228600" marR="0" lvl="0" indent="-228600" algn="l" defTabSz="914400" rtl="0" eaLnBrk="1" fontAlgn="auto" latinLnBrk="0" hangingPunct="1">
              <a:lnSpc>
                <a:spcPct val="130000"/>
              </a:lnSpc>
              <a:spcBef>
                <a:spcPts val="600"/>
              </a:spcBef>
              <a:spcAft>
                <a:spcPts val="0"/>
              </a:spcAft>
              <a:buClr>
                <a:srgbClr val="FF5F05"/>
              </a:buClr>
              <a:buSzPct val="120000"/>
              <a:buFont typeface="Arial" panose="020B0604020202020204" pitchFamily="34" charset="0"/>
              <a:buChar char="•"/>
              <a:tabLst/>
              <a:defRPr/>
            </a:pPr>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Footer Placeholder 17">
            <a:extLst>
              <a:ext uri="{FF2B5EF4-FFF2-40B4-BE49-F238E27FC236}">
                <a16:creationId xmlns:a16="http://schemas.microsoft.com/office/drawing/2014/main" id="{E97309F3-74AF-252A-0DD6-7FCCFD8EAFDA}"/>
              </a:ext>
            </a:extLst>
          </p:cNvPr>
          <p:cNvSpPr>
            <a:spLocks noGrp="1"/>
          </p:cNvSpPr>
          <p:nvPr>
            <p:ph type="ftr" sz="quarter" idx="23"/>
          </p:nvPr>
        </p:nvSpPr>
        <p:spPr/>
        <p:txBody>
          <a:bodyPr/>
          <a:lstStyle/>
          <a:p>
            <a:r>
              <a:rPr lang="en-US"/>
              <a:t>Office or unit name</a:t>
            </a:r>
            <a:endParaRPr lang="en-US" dirty="0"/>
          </a:p>
        </p:txBody>
      </p:sp>
      <p:sp>
        <p:nvSpPr>
          <p:cNvPr id="19" name="Slide Number Placeholder 18">
            <a:extLst>
              <a:ext uri="{FF2B5EF4-FFF2-40B4-BE49-F238E27FC236}">
                <a16:creationId xmlns:a16="http://schemas.microsoft.com/office/drawing/2014/main" id="{B5C5C905-1363-CB7F-9ECC-3A39DC2A853F}"/>
              </a:ext>
            </a:extLst>
          </p:cNvPr>
          <p:cNvSpPr>
            <a:spLocks noGrp="1"/>
          </p:cNvSpPr>
          <p:nvPr>
            <p:ph type="sldNum" sz="quarter" idx="24"/>
          </p:nvPr>
        </p:nvSpPr>
        <p:spPr>
          <a:noFill/>
        </p:spPr>
        <p:txBody>
          <a:bodyPr/>
          <a:lstStyle>
            <a:lvl1pPr>
              <a:defRPr>
                <a:solidFill>
                  <a:schemeClr val="bg1"/>
                </a:solidFill>
              </a:defRPr>
            </a:lvl1pPr>
          </a:lstStyle>
          <a:p>
            <a:fld id="{BAF65E9F-5E40-4D44-8234-C4D848A18724}" type="slidenum">
              <a:rPr lang="en-US" smtClean="0"/>
              <a:pPr/>
              <a:t>‹#›</a:t>
            </a:fld>
            <a:endParaRPr lang="en-US"/>
          </a:p>
        </p:txBody>
      </p:sp>
    </p:spTree>
    <p:extLst>
      <p:ext uri="{BB962C8B-B14F-4D97-AF65-F5344CB8AC3E}">
        <p14:creationId xmlns:p14="http://schemas.microsoft.com/office/powerpoint/2010/main" val="37023084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Content and Phot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2049F-7F34-5D48-8F72-755B85F3E737}"/>
              </a:ext>
            </a:extLst>
          </p:cNvPr>
          <p:cNvSpPr>
            <a:spLocks noGrp="1"/>
          </p:cNvSpPr>
          <p:nvPr>
            <p:ph type="title"/>
          </p:nvPr>
        </p:nvSpPr>
        <p:spPr>
          <a:xfrm>
            <a:off x="566928" y="1499616"/>
            <a:ext cx="5002598" cy="590931"/>
          </a:xfrm>
        </p:spPr>
        <p:txBody>
          <a:bodyPr/>
          <a:lstStyle/>
          <a:p>
            <a:r>
              <a:rPr lang="en-US" dirty="0"/>
              <a:t>Click to edit</a:t>
            </a:r>
          </a:p>
        </p:txBody>
      </p:sp>
      <p:sp>
        <p:nvSpPr>
          <p:cNvPr id="3" name="Content Placeholder 2">
            <a:extLst>
              <a:ext uri="{FF2B5EF4-FFF2-40B4-BE49-F238E27FC236}">
                <a16:creationId xmlns:a16="http://schemas.microsoft.com/office/drawing/2014/main" id="{5EC46810-DD61-C649-9461-59FA66CD210E}"/>
              </a:ext>
            </a:extLst>
          </p:cNvPr>
          <p:cNvSpPr>
            <a:spLocks noGrp="1"/>
          </p:cNvSpPr>
          <p:nvPr>
            <p:ph idx="1" hasCustomPrompt="1"/>
          </p:nvPr>
        </p:nvSpPr>
        <p:spPr>
          <a:xfrm>
            <a:off x="566927" y="2185416"/>
            <a:ext cx="5002599" cy="3502865"/>
          </a:xfrm>
        </p:spPr>
        <p:txBody>
          <a:bodyPr/>
          <a:lstStyle/>
          <a:p>
            <a:pPr lvl="0"/>
            <a:r>
              <a:rPr lang="en-US" dirty="0"/>
              <a:t>Edit Master text styles</a:t>
            </a:r>
          </a:p>
          <a:p>
            <a:pPr marL="228600" marR="0" lvl="0" indent="-228600" algn="l" defTabSz="914400" rtl="0" eaLnBrk="1" fontAlgn="auto" latinLnBrk="0" hangingPunct="1">
              <a:lnSpc>
                <a:spcPct val="130000"/>
              </a:lnSpc>
              <a:spcBef>
                <a:spcPts val="600"/>
              </a:spcBef>
              <a:spcAft>
                <a:spcPts val="0"/>
              </a:spcAft>
              <a:buClr>
                <a:srgbClr val="FF5F05"/>
              </a:buClr>
              <a:buSzPct val="120000"/>
              <a:buFont typeface="Arial" panose="020B0604020202020204" pitchFamily="34" charset="0"/>
              <a:buChar char="•"/>
              <a:tabLst/>
              <a:defRPr/>
            </a:pPr>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Picture Placeholder 14">
            <a:extLst>
              <a:ext uri="{FF2B5EF4-FFF2-40B4-BE49-F238E27FC236}">
                <a16:creationId xmlns:a16="http://schemas.microsoft.com/office/drawing/2014/main" id="{E8327CCF-CC89-7D38-F98E-C5D8A88A080E}"/>
              </a:ext>
            </a:extLst>
          </p:cNvPr>
          <p:cNvSpPr>
            <a:spLocks noGrp="1"/>
          </p:cNvSpPr>
          <p:nvPr>
            <p:ph type="pic" sz="quarter" idx="22"/>
          </p:nvPr>
        </p:nvSpPr>
        <p:spPr>
          <a:xfrm flipH="1">
            <a:off x="6096000" y="1"/>
            <a:ext cx="6096000" cy="6858000"/>
          </a:xfrm>
          <a:prstGeom prst="round1Rect">
            <a:avLst>
              <a:gd name="adj" fmla="val 0"/>
            </a:avLst>
          </a:prstGeom>
          <a:solidFill>
            <a:schemeClr val="bg1">
              <a:lumMod val="75000"/>
            </a:schemeClr>
          </a:solidFill>
        </p:spPr>
        <p:txBody>
          <a:bodyPr anchor="ctr"/>
          <a:lstStyle>
            <a:lvl1pPr marL="0" indent="0" algn="ctr">
              <a:buNone/>
              <a:defRPr/>
            </a:lvl1pPr>
          </a:lstStyle>
          <a:p>
            <a:endParaRPr lang="en-US" dirty="0"/>
          </a:p>
        </p:txBody>
      </p:sp>
      <p:sp>
        <p:nvSpPr>
          <p:cNvPr id="5" name="Footer Placeholder 4">
            <a:extLst>
              <a:ext uri="{FF2B5EF4-FFF2-40B4-BE49-F238E27FC236}">
                <a16:creationId xmlns:a16="http://schemas.microsoft.com/office/drawing/2014/main" id="{A93525A3-5FE7-A463-5E55-73A56B719640}"/>
              </a:ext>
            </a:extLst>
          </p:cNvPr>
          <p:cNvSpPr>
            <a:spLocks noGrp="1"/>
          </p:cNvSpPr>
          <p:nvPr>
            <p:ph type="ftr" sz="quarter" idx="23"/>
          </p:nvPr>
        </p:nvSpPr>
        <p:spPr/>
        <p:txBody>
          <a:bodyPr/>
          <a:lstStyle/>
          <a:p>
            <a:r>
              <a:rPr lang="en-US"/>
              <a:t>Office or unit name</a:t>
            </a:r>
            <a:endParaRPr lang="en-US" dirty="0"/>
          </a:p>
        </p:txBody>
      </p:sp>
      <p:sp>
        <p:nvSpPr>
          <p:cNvPr id="6" name="Slide Number Placeholder 5">
            <a:extLst>
              <a:ext uri="{FF2B5EF4-FFF2-40B4-BE49-F238E27FC236}">
                <a16:creationId xmlns:a16="http://schemas.microsoft.com/office/drawing/2014/main" id="{AEEA7223-1327-D9D0-49C7-C84344680B92}"/>
              </a:ext>
            </a:extLst>
          </p:cNvPr>
          <p:cNvSpPr>
            <a:spLocks noGrp="1"/>
          </p:cNvSpPr>
          <p:nvPr>
            <p:ph type="sldNum" sz="quarter" idx="24"/>
          </p:nvPr>
        </p:nvSpPr>
        <p:spPr>
          <a:noFill/>
        </p:spPr>
        <p:txBody>
          <a:bodyPr/>
          <a:lstStyle>
            <a:lvl1pPr>
              <a:defRPr>
                <a:solidFill>
                  <a:schemeClr val="bg1"/>
                </a:solidFill>
              </a:defRPr>
            </a:lvl1pPr>
          </a:lstStyle>
          <a:p>
            <a:fld id="{BAF65E9F-5E40-4D44-8234-C4D848A18724}" type="slidenum">
              <a:rPr lang="en-US" smtClean="0"/>
              <a:pPr/>
              <a:t>‹#›</a:t>
            </a:fld>
            <a:endParaRPr lang="en-US" dirty="0"/>
          </a:p>
        </p:txBody>
      </p:sp>
    </p:spTree>
    <p:extLst>
      <p:ext uri="{BB962C8B-B14F-4D97-AF65-F5344CB8AC3E}">
        <p14:creationId xmlns:p14="http://schemas.microsoft.com/office/powerpoint/2010/main" val="34558550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and Three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2049F-7F34-5D48-8F72-755B85F3E737}"/>
              </a:ext>
            </a:extLst>
          </p:cNvPr>
          <p:cNvSpPr>
            <a:spLocks noGrp="1"/>
          </p:cNvSpPr>
          <p:nvPr>
            <p:ph type="title"/>
          </p:nvPr>
        </p:nvSpPr>
        <p:spPr>
          <a:xfrm>
            <a:off x="566928" y="1499616"/>
            <a:ext cx="4248912" cy="590931"/>
          </a:xfrm>
        </p:spPr>
        <p:txBody>
          <a:bodyPr/>
          <a:lstStyle/>
          <a:p>
            <a:r>
              <a:rPr lang="en-US" dirty="0"/>
              <a:t>Click to edit</a:t>
            </a:r>
          </a:p>
        </p:txBody>
      </p:sp>
      <p:sp>
        <p:nvSpPr>
          <p:cNvPr id="3" name="Content Placeholder 2">
            <a:extLst>
              <a:ext uri="{FF2B5EF4-FFF2-40B4-BE49-F238E27FC236}">
                <a16:creationId xmlns:a16="http://schemas.microsoft.com/office/drawing/2014/main" id="{5EC46810-DD61-C649-9461-59FA66CD210E}"/>
              </a:ext>
            </a:extLst>
          </p:cNvPr>
          <p:cNvSpPr>
            <a:spLocks noGrp="1"/>
          </p:cNvSpPr>
          <p:nvPr>
            <p:ph idx="1" hasCustomPrompt="1"/>
          </p:nvPr>
        </p:nvSpPr>
        <p:spPr>
          <a:xfrm>
            <a:off x="566928" y="2185416"/>
            <a:ext cx="4248912" cy="3968249"/>
          </a:xfrm>
        </p:spPr>
        <p:txBody>
          <a:bodyPr/>
          <a:lstStyle/>
          <a:p>
            <a:pPr lvl="0"/>
            <a:r>
              <a:rPr lang="en-US" dirty="0"/>
              <a:t>Edit Master text styles</a:t>
            </a:r>
          </a:p>
          <a:p>
            <a:pPr marL="228600" marR="0" lvl="0" indent="-228600" algn="l" defTabSz="914400" rtl="0" eaLnBrk="1" fontAlgn="auto" latinLnBrk="0" hangingPunct="1">
              <a:lnSpc>
                <a:spcPct val="130000"/>
              </a:lnSpc>
              <a:spcBef>
                <a:spcPts val="600"/>
              </a:spcBef>
              <a:spcAft>
                <a:spcPts val="0"/>
              </a:spcAft>
              <a:buClr>
                <a:srgbClr val="FF5F05"/>
              </a:buClr>
              <a:buSzPct val="120000"/>
              <a:buFont typeface="Arial" panose="020B0604020202020204" pitchFamily="34" charset="0"/>
              <a:buChar char="•"/>
              <a:tabLst/>
              <a:defRPr/>
            </a:pPr>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2">
            <a:extLst>
              <a:ext uri="{FF2B5EF4-FFF2-40B4-BE49-F238E27FC236}">
                <a16:creationId xmlns:a16="http://schemas.microsoft.com/office/drawing/2014/main" id="{0CAA554F-B37C-9E47-B5E4-82235D4EC6CD}"/>
              </a:ext>
            </a:extLst>
          </p:cNvPr>
          <p:cNvSpPr>
            <a:spLocks noGrp="1" noChangeAspect="1"/>
          </p:cNvSpPr>
          <p:nvPr>
            <p:ph type="pic" idx="13" hasCustomPrompt="1"/>
          </p:nvPr>
        </p:nvSpPr>
        <p:spPr>
          <a:xfrm>
            <a:off x="5114631" y="0"/>
            <a:ext cx="7077369" cy="3426796"/>
          </a:xfrm>
          <a:prstGeom prst="rect">
            <a:avLst/>
          </a:prstGeom>
          <a:solidFill>
            <a:schemeClr val="bg2">
              <a:lumMod val="75000"/>
            </a:schemeClr>
          </a:solidFill>
          <a:ln>
            <a:solidFill>
              <a:schemeClr val="bg1"/>
            </a:solidFill>
          </a:ln>
        </p:spPr>
        <p:txBody>
          <a:bodyPr anchor="ctr">
            <a:normAutofit/>
          </a:bodyPr>
          <a:lstStyle>
            <a:lvl1pPr marL="0" indent="0" algn="ctr">
              <a:buNone/>
              <a:defRPr sz="1600" b="0" i="0">
                <a:solidFill>
                  <a:srgbClr val="13294B"/>
                </a:solidFill>
                <a:latin typeface="Arial" charset="0"/>
                <a:ea typeface="Arial" charset="0"/>
                <a:cs typeface="Arial" charset="0"/>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picture</a:t>
            </a:r>
          </a:p>
        </p:txBody>
      </p:sp>
      <p:sp>
        <p:nvSpPr>
          <p:cNvPr id="8" name="Picture Placeholder 2">
            <a:extLst>
              <a:ext uri="{FF2B5EF4-FFF2-40B4-BE49-F238E27FC236}">
                <a16:creationId xmlns:a16="http://schemas.microsoft.com/office/drawing/2014/main" id="{9F5FDDA2-E7AF-294B-ACDF-BDB5997277BC}"/>
              </a:ext>
            </a:extLst>
          </p:cNvPr>
          <p:cNvSpPr>
            <a:spLocks noGrp="1" noChangeAspect="1"/>
          </p:cNvSpPr>
          <p:nvPr>
            <p:ph type="pic" idx="14" hasCustomPrompt="1"/>
          </p:nvPr>
        </p:nvSpPr>
        <p:spPr>
          <a:xfrm>
            <a:off x="5114631" y="3429000"/>
            <a:ext cx="3602522" cy="3426796"/>
          </a:xfrm>
          <a:prstGeom prst="rect">
            <a:avLst/>
          </a:prstGeom>
          <a:solidFill>
            <a:schemeClr val="bg2">
              <a:lumMod val="75000"/>
            </a:schemeClr>
          </a:solidFill>
          <a:ln>
            <a:solidFill>
              <a:schemeClr val="bg1"/>
            </a:solidFill>
          </a:ln>
        </p:spPr>
        <p:txBody>
          <a:bodyPr anchor="ctr">
            <a:normAutofit/>
          </a:bodyPr>
          <a:lstStyle>
            <a:lvl1pPr marL="0" indent="0" algn="ctr">
              <a:buNone/>
              <a:defRPr sz="1600" b="0" i="0">
                <a:solidFill>
                  <a:srgbClr val="13294B"/>
                </a:solidFill>
                <a:latin typeface="Arial" charset="0"/>
                <a:ea typeface="Arial" charset="0"/>
                <a:cs typeface="Arial" charset="0"/>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picture</a:t>
            </a:r>
          </a:p>
        </p:txBody>
      </p:sp>
      <p:sp>
        <p:nvSpPr>
          <p:cNvPr id="9" name="Picture Placeholder 2">
            <a:extLst>
              <a:ext uri="{FF2B5EF4-FFF2-40B4-BE49-F238E27FC236}">
                <a16:creationId xmlns:a16="http://schemas.microsoft.com/office/drawing/2014/main" id="{F2499D1A-BF4E-8444-BF94-86863CA11648}"/>
              </a:ext>
            </a:extLst>
          </p:cNvPr>
          <p:cNvSpPr>
            <a:spLocks noGrp="1" noChangeAspect="1"/>
          </p:cNvSpPr>
          <p:nvPr>
            <p:ph type="pic" idx="15" hasCustomPrompt="1"/>
          </p:nvPr>
        </p:nvSpPr>
        <p:spPr>
          <a:xfrm>
            <a:off x="8701089" y="3429000"/>
            <a:ext cx="3490912" cy="3426796"/>
          </a:xfrm>
          <a:prstGeom prst="rect">
            <a:avLst/>
          </a:prstGeom>
          <a:solidFill>
            <a:schemeClr val="bg2">
              <a:lumMod val="75000"/>
            </a:schemeClr>
          </a:solidFill>
          <a:ln>
            <a:solidFill>
              <a:schemeClr val="bg1"/>
            </a:solidFill>
          </a:ln>
        </p:spPr>
        <p:txBody>
          <a:bodyPr anchor="ctr">
            <a:normAutofit/>
          </a:bodyPr>
          <a:lstStyle>
            <a:lvl1pPr marL="0" indent="0" algn="ctr">
              <a:buNone/>
              <a:defRPr sz="1600" b="0" i="0">
                <a:solidFill>
                  <a:srgbClr val="13294B"/>
                </a:solidFill>
                <a:latin typeface="Arial" charset="0"/>
                <a:ea typeface="Arial" charset="0"/>
                <a:cs typeface="Arial" charset="0"/>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picture</a:t>
            </a:r>
          </a:p>
        </p:txBody>
      </p:sp>
      <p:sp>
        <p:nvSpPr>
          <p:cNvPr id="12" name="Footer Placeholder 11">
            <a:extLst>
              <a:ext uri="{FF2B5EF4-FFF2-40B4-BE49-F238E27FC236}">
                <a16:creationId xmlns:a16="http://schemas.microsoft.com/office/drawing/2014/main" id="{15F738EF-BE2D-EBBE-5EFC-9D962D19C30F}"/>
              </a:ext>
            </a:extLst>
          </p:cNvPr>
          <p:cNvSpPr>
            <a:spLocks noGrp="1"/>
          </p:cNvSpPr>
          <p:nvPr>
            <p:ph type="ftr" sz="quarter" idx="16"/>
          </p:nvPr>
        </p:nvSpPr>
        <p:spPr/>
        <p:txBody>
          <a:bodyPr/>
          <a:lstStyle/>
          <a:p>
            <a:r>
              <a:rPr lang="en-US"/>
              <a:t>Office or unit name</a:t>
            </a:r>
            <a:endParaRPr lang="en-US" dirty="0"/>
          </a:p>
        </p:txBody>
      </p:sp>
      <p:sp>
        <p:nvSpPr>
          <p:cNvPr id="13" name="Slide Number Placeholder 12">
            <a:extLst>
              <a:ext uri="{FF2B5EF4-FFF2-40B4-BE49-F238E27FC236}">
                <a16:creationId xmlns:a16="http://schemas.microsoft.com/office/drawing/2014/main" id="{0D82571D-624C-0CD3-7EA6-4B172E81E945}"/>
              </a:ext>
            </a:extLst>
          </p:cNvPr>
          <p:cNvSpPr>
            <a:spLocks noGrp="1"/>
          </p:cNvSpPr>
          <p:nvPr>
            <p:ph type="sldNum" sz="quarter" idx="17"/>
          </p:nvPr>
        </p:nvSpPr>
        <p:spPr>
          <a:noFill/>
        </p:spPr>
        <p:txBody>
          <a:bodyPr/>
          <a:lstStyle>
            <a:lvl1pPr>
              <a:defRPr>
                <a:solidFill>
                  <a:schemeClr val="bg1"/>
                </a:solidFill>
              </a:defRPr>
            </a:lvl1pPr>
          </a:lstStyle>
          <a:p>
            <a:fld id="{BAF65E9F-5E40-4D44-8234-C4D848A18724}" type="slidenum">
              <a:rPr lang="en-US" smtClean="0"/>
              <a:pPr/>
              <a:t>‹#›</a:t>
            </a:fld>
            <a:endParaRPr lang="en-US" dirty="0"/>
          </a:p>
        </p:txBody>
      </p:sp>
    </p:spTree>
    <p:extLst>
      <p:ext uri="{BB962C8B-B14F-4D97-AF65-F5344CB8AC3E}">
        <p14:creationId xmlns:p14="http://schemas.microsoft.com/office/powerpoint/2010/main" val="5408519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ull Width Photo">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705CF08B-6B2E-BD2E-C155-A10108B2C48F}"/>
              </a:ext>
            </a:extLst>
          </p:cNvPr>
          <p:cNvSpPr>
            <a:spLocks noGrp="1"/>
          </p:cNvSpPr>
          <p:nvPr>
            <p:ph type="ftr" sz="quarter" idx="14"/>
          </p:nvPr>
        </p:nvSpPr>
        <p:spPr/>
        <p:txBody>
          <a:bodyPr/>
          <a:lstStyle/>
          <a:p>
            <a:r>
              <a:rPr lang="en-US" dirty="0"/>
              <a:t>Office or unit name</a:t>
            </a:r>
          </a:p>
        </p:txBody>
      </p:sp>
      <p:sp>
        <p:nvSpPr>
          <p:cNvPr id="6" name="Slide Number Placeholder 5">
            <a:extLst>
              <a:ext uri="{FF2B5EF4-FFF2-40B4-BE49-F238E27FC236}">
                <a16:creationId xmlns:a16="http://schemas.microsoft.com/office/drawing/2014/main" id="{D3A78354-9A54-F5BC-FBE0-56151889C9EC}"/>
              </a:ext>
            </a:extLst>
          </p:cNvPr>
          <p:cNvSpPr>
            <a:spLocks noGrp="1"/>
          </p:cNvSpPr>
          <p:nvPr>
            <p:ph type="sldNum" sz="quarter" idx="15"/>
          </p:nvPr>
        </p:nvSpPr>
        <p:spPr>
          <a:noFill/>
        </p:spPr>
        <p:txBody>
          <a:bodyPr/>
          <a:lstStyle>
            <a:lvl1pPr>
              <a:defRPr>
                <a:solidFill>
                  <a:schemeClr val="bg1"/>
                </a:solidFill>
              </a:defRPr>
            </a:lvl1pPr>
          </a:lstStyle>
          <a:p>
            <a:fld id="{BAF65E9F-5E40-4D44-8234-C4D848A18724}" type="slidenum">
              <a:rPr lang="en-US" smtClean="0"/>
              <a:pPr/>
              <a:t>‹#›</a:t>
            </a:fld>
            <a:endParaRPr lang="en-US" dirty="0"/>
          </a:p>
        </p:txBody>
      </p:sp>
      <p:sp>
        <p:nvSpPr>
          <p:cNvPr id="2" name="Title 1">
            <a:extLst>
              <a:ext uri="{FF2B5EF4-FFF2-40B4-BE49-F238E27FC236}">
                <a16:creationId xmlns:a16="http://schemas.microsoft.com/office/drawing/2014/main" id="{50D947F2-B572-1341-97A2-03F799FC1CDE}"/>
              </a:ext>
            </a:extLst>
          </p:cNvPr>
          <p:cNvSpPr>
            <a:spLocks noGrp="1"/>
          </p:cNvSpPr>
          <p:nvPr>
            <p:ph type="title"/>
          </p:nvPr>
        </p:nvSpPr>
        <p:spPr/>
        <p:txBody>
          <a:bodyPr/>
          <a:lstStyle/>
          <a:p>
            <a:r>
              <a:rPr lang="en-US" dirty="0"/>
              <a:t>Click to edit</a:t>
            </a:r>
          </a:p>
        </p:txBody>
      </p:sp>
      <p:sp>
        <p:nvSpPr>
          <p:cNvPr id="3" name="Picture Placeholder 2">
            <a:extLst>
              <a:ext uri="{FF2B5EF4-FFF2-40B4-BE49-F238E27FC236}">
                <a16:creationId xmlns:a16="http://schemas.microsoft.com/office/drawing/2014/main" id="{CB21EA68-2B0A-7648-9710-0081FFDD7D68}"/>
              </a:ext>
            </a:extLst>
          </p:cNvPr>
          <p:cNvSpPr>
            <a:spLocks noGrp="1" noChangeAspect="1"/>
          </p:cNvSpPr>
          <p:nvPr>
            <p:ph type="pic" idx="13"/>
          </p:nvPr>
        </p:nvSpPr>
        <p:spPr>
          <a:xfrm>
            <a:off x="0" y="0"/>
            <a:ext cx="12192000" cy="6858000"/>
          </a:xfrm>
          <a:prstGeom prst="rect">
            <a:avLst/>
          </a:prstGeom>
          <a:solidFill>
            <a:schemeClr val="bg2">
              <a:lumMod val="75000"/>
            </a:schemeClr>
          </a:solidFill>
          <a:ln>
            <a:noFill/>
          </a:ln>
        </p:spPr>
        <p:txBody>
          <a:bodyPr anchor="ctr">
            <a:normAutofit/>
          </a:bodyPr>
          <a:lstStyle>
            <a:lvl1pPr marL="0" indent="0" algn="ctr">
              <a:buNone/>
              <a:defRPr sz="1600" b="0" i="0">
                <a:solidFill>
                  <a:srgbClr val="13294B"/>
                </a:solidFill>
                <a:latin typeface="Arial" charset="0"/>
                <a:ea typeface="Arial" charset="0"/>
                <a:cs typeface="Arial" charset="0"/>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a:p>
            <a:r>
              <a:rPr lang="en-US" dirty="0"/>
              <a:t>Drag picture to placeholder or click icon to add</a:t>
            </a:r>
          </a:p>
        </p:txBody>
      </p:sp>
    </p:spTree>
    <p:extLst>
      <p:ext uri="{BB962C8B-B14F-4D97-AF65-F5344CB8AC3E}">
        <p14:creationId xmlns:p14="http://schemas.microsoft.com/office/powerpoint/2010/main" val="27604589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and Grap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2049F-7F34-5D48-8F72-755B85F3E737}"/>
              </a:ext>
            </a:extLst>
          </p:cNvPr>
          <p:cNvSpPr>
            <a:spLocks noGrp="1"/>
          </p:cNvSpPr>
          <p:nvPr>
            <p:ph type="title"/>
          </p:nvPr>
        </p:nvSpPr>
        <p:spPr>
          <a:xfrm>
            <a:off x="566928" y="1499616"/>
            <a:ext cx="4248912" cy="590931"/>
          </a:xfrm>
        </p:spPr>
        <p:txBody>
          <a:bodyPr/>
          <a:lstStyle/>
          <a:p>
            <a:r>
              <a:rPr lang="en-US" dirty="0"/>
              <a:t>Click to edit</a:t>
            </a:r>
          </a:p>
        </p:txBody>
      </p:sp>
      <p:sp>
        <p:nvSpPr>
          <p:cNvPr id="3" name="Content Placeholder 2">
            <a:extLst>
              <a:ext uri="{FF2B5EF4-FFF2-40B4-BE49-F238E27FC236}">
                <a16:creationId xmlns:a16="http://schemas.microsoft.com/office/drawing/2014/main" id="{5EC46810-DD61-C649-9461-59FA66CD210E}"/>
              </a:ext>
            </a:extLst>
          </p:cNvPr>
          <p:cNvSpPr>
            <a:spLocks noGrp="1"/>
          </p:cNvSpPr>
          <p:nvPr>
            <p:ph idx="1" hasCustomPrompt="1"/>
          </p:nvPr>
        </p:nvSpPr>
        <p:spPr>
          <a:xfrm>
            <a:off x="566928" y="2185416"/>
            <a:ext cx="4248912" cy="3968249"/>
          </a:xfrm>
        </p:spPr>
        <p:txBody>
          <a:bodyPr/>
          <a:lstStyle/>
          <a:p>
            <a:pPr lvl="0"/>
            <a:r>
              <a:rPr lang="en-US" dirty="0"/>
              <a:t>Edit Master text styles</a:t>
            </a:r>
          </a:p>
          <a:p>
            <a:pPr marL="228600" marR="0" lvl="0" indent="-228600" algn="l" defTabSz="914400" rtl="0" eaLnBrk="1" fontAlgn="auto" latinLnBrk="0" hangingPunct="1">
              <a:lnSpc>
                <a:spcPct val="130000"/>
              </a:lnSpc>
              <a:spcBef>
                <a:spcPts val="600"/>
              </a:spcBef>
              <a:spcAft>
                <a:spcPts val="0"/>
              </a:spcAft>
              <a:buClr>
                <a:srgbClr val="FF5F05"/>
              </a:buClr>
              <a:buSzPct val="120000"/>
              <a:buFont typeface="Arial" panose="020B0604020202020204" pitchFamily="34" charset="0"/>
              <a:buChar char="•"/>
              <a:tabLst/>
              <a:defRPr/>
            </a:pPr>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hart Placeholder 2">
            <a:extLst>
              <a:ext uri="{FF2B5EF4-FFF2-40B4-BE49-F238E27FC236}">
                <a16:creationId xmlns:a16="http://schemas.microsoft.com/office/drawing/2014/main" id="{7B782143-2792-E14B-AE51-0FFA9028EB8A}"/>
              </a:ext>
            </a:extLst>
          </p:cNvPr>
          <p:cNvSpPr>
            <a:spLocks noGrp="1"/>
          </p:cNvSpPr>
          <p:nvPr>
            <p:ph type="chart" sz="quarter" idx="16"/>
          </p:nvPr>
        </p:nvSpPr>
        <p:spPr>
          <a:xfrm>
            <a:off x="5161935" y="1976285"/>
            <a:ext cx="6325152" cy="3967316"/>
          </a:xfrm>
          <a:prstGeom prst="rect">
            <a:avLst/>
          </a:prstGeom>
          <a:solidFill>
            <a:schemeClr val="bg2">
              <a:lumMod val="75000"/>
            </a:schemeClr>
          </a:solidFill>
          <a:ln>
            <a:noFill/>
          </a:ln>
        </p:spPr>
        <p:style>
          <a:lnRef idx="1">
            <a:schemeClr val="accent3"/>
          </a:lnRef>
          <a:fillRef idx="2">
            <a:schemeClr val="accent3"/>
          </a:fillRef>
          <a:effectRef idx="1">
            <a:schemeClr val="accent3"/>
          </a:effectRef>
          <a:fontRef idx="none"/>
        </p:style>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baseline="0">
                <a:solidFill>
                  <a:srgbClr val="13294B"/>
                </a:solidFill>
                <a:latin typeface="Arial" charset="0"/>
                <a:ea typeface="Arial" charset="0"/>
                <a:cs typeface="Arial" charset="0"/>
              </a:defRPr>
            </a:lvl1pPr>
          </a:lstStyle>
          <a:p>
            <a:endParaRPr lang="en-US" dirty="0"/>
          </a:p>
          <a:p>
            <a:r>
              <a:rPr lang="en-US" dirty="0"/>
              <a:t>Drag chart to placeholder or click icon to add chart</a:t>
            </a:r>
          </a:p>
          <a:p>
            <a:endParaRPr lang="en-US" dirty="0"/>
          </a:p>
        </p:txBody>
      </p:sp>
      <p:sp>
        <p:nvSpPr>
          <p:cNvPr id="11" name="Footer Placeholder 10">
            <a:extLst>
              <a:ext uri="{FF2B5EF4-FFF2-40B4-BE49-F238E27FC236}">
                <a16:creationId xmlns:a16="http://schemas.microsoft.com/office/drawing/2014/main" id="{D968C925-1F4D-59FC-C656-61F3120B427E}"/>
              </a:ext>
            </a:extLst>
          </p:cNvPr>
          <p:cNvSpPr>
            <a:spLocks noGrp="1"/>
          </p:cNvSpPr>
          <p:nvPr>
            <p:ph type="ftr" sz="quarter" idx="17"/>
          </p:nvPr>
        </p:nvSpPr>
        <p:spPr/>
        <p:txBody>
          <a:bodyPr/>
          <a:lstStyle/>
          <a:p>
            <a:r>
              <a:rPr lang="en-US"/>
              <a:t>Office or unit name</a:t>
            </a:r>
            <a:endParaRPr lang="en-US" dirty="0"/>
          </a:p>
        </p:txBody>
      </p:sp>
      <p:sp>
        <p:nvSpPr>
          <p:cNvPr id="12" name="Slide Number Placeholder 11">
            <a:extLst>
              <a:ext uri="{FF2B5EF4-FFF2-40B4-BE49-F238E27FC236}">
                <a16:creationId xmlns:a16="http://schemas.microsoft.com/office/drawing/2014/main" id="{25044782-6AB9-7686-BADD-5BCA3E9E3BD8}"/>
              </a:ext>
            </a:extLst>
          </p:cNvPr>
          <p:cNvSpPr>
            <a:spLocks noGrp="1"/>
          </p:cNvSpPr>
          <p:nvPr>
            <p:ph type="sldNum" sz="quarter" idx="18"/>
          </p:nvPr>
        </p:nvSpPr>
        <p:spPr/>
        <p:txBody>
          <a:bodyPr/>
          <a:lstStyle/>
          <a:p>
            <a:fld id="{BAF65E9F-5E40-4D44-8234-C4D848A18724}" type="slidenum">
              <a:rPr lang="en-US" smtClean="0"/>
              <a:t>‹#›</a:t>
            </a:fld>
            <a:endParaRPr lang="en-US"/>
          </a:p>
        </p:txBody>
      </p:sp>
    </p:spTree>
    <p:extLst>
      <p:ext uri="{BB962C8B-B14F-4D97-AF65-F5344CB8AC3E}">
        <p14:creationId xmlns:p14="http://schemas.microsoft.com/office/powerpoint/2010/main" val="6124946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0613CE-367A-4BB3-9796-0240A78E7D19}" type="datetime1">
              <a:rPr lang="en-US" smtClean="0"/>
              <a:t>10/6/2026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E303274-D427-4BD3-A6EF-2D84F7A9B6FF}" type="slidenum">
              <a:rPr lang="en-US" smtClean="0"/>
              <a:t>‹#›</a:t>
            </a:fld>
            <a:endParaRPr lang="en-US"/>
          </a:p>
        </p:txBody>
      </p:sp>
    </p:spTree>
    <p:extLst>
      <p:ext uri="{BB962C8B-B14F-4D97-AF65-F5344CB8AC3E}">
        <p14:creationId xmlns:p14="http://schemas.microsoft.com/office/powerpoint/2010/main" val="37610483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2.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21614BA-85C5-BA49-A402-F7BCCCDB2C4F}"/>
              </a:ext>
            </a:extLst>
          </p:cNvPr>
          <p:cNvSpPr>
            <a:spLocks noGrp="1"/>
          </p:cNvSpPr>
          <p:nvPr>
            <p:ph type="title"/>
          </p:nvPr>
        </p:nvSpPr>
        <p:spPr>
          <a:xfrm>
            <a:off x="566928" y="1499616"/>
            <a:ext cx="11037884" cy="590931"/>
          </a:xfrm>
          <a:prstGeom prst="rect">
            <a:avLst/>
          </a:prstGeom>
        </p:spPr>
        <p:txBody>
          <a:bodyPr vert="horz" wrap="square" lIns="91440" tIns="45720" rIns="91440" bIns="45720" rtlCol="0" anchor="b" anchorCtr="0">
            <a:spAutoFit/>
          </a:bodyPr>
          <a:lstStyle/>
          <a:p>
            <a:r>
              <a:rPr lang="en-US" dirty="0"/>
              <a:t>Click to edit Master title style</a:t>
            </a:r>
          </a:p>
        </p:txBody>
      </p:sp>
      <p:sp>
        <p:nvSpPr>
          <p:cNvPr id="3" name="Text Placeholder 2">
            <a:extLst>
              <a:ext uri="{FF2B5EF4-FFF2-40B4-BE49-F238E27FC236}">
                <a16:creationId xmlns:a16="http://schemas.microsoft.com/office/drawing/2014/main" id="{C6A66ADF-AEA5-DC4B-841D-168372B891D6}"/>
              </a:ext>
            </a:extLst>
          </p:cNvPr>
          <p:cNvSpPr>
            <a:spLocks noGrp="1"/>
          </p:cNvSpPr>
          <p:nvPr>
            <p:ph type="body" idx="1"/>
          </p:nvPr>
        </p:nvSpPr>
        <p:spPr>
          <a:xfrm>
            <a:off x="566928" y="2185416"/>
            <a:ext cx="11037884" cy="3968249"/>
          </a:xfrm>
          <a:prstGeom prst="rect">
            <a:avLst/>
          </a:prstGeom>
        </p:spPr>
        <p:txBody>
          <a:bodyPr vert="horz" lIns="91440" tIns="45720" rIns="91440" bIns="45720" rtlCol="0">
            <a:noAutofit/>
          </a:bodyPr>
          <a:lstStyle/>
          <a:p>
            <a:pPr lvl="0"/>
            <a:r>
              <a:rPr lang="en-US" dirty="0"/>
              <a:t>Edit Master text styles</a:t>
            </a:r>
          </a:p>
          <a:p>
            <a:pPr marL="228600" marR="0" lvl="0" indent="-228600" algn="l" defTabSz="914400" rtl="0" eaLnBrk="1" fontAlgn="auto" latinLnBrk="0" hangingPunct="1">
              <a:lnSpc>
                <a:spcPct val="130000"/>
              </a:lnSpc>
              <a:spcBef>
                <a:spcPts val="600"/>
              </a:spcBef>
              <a:spcAft>
                <a:spcPts val="0"/>
              </a:spcAft>
              <a:buClr>
                <a:srgbClr val="FF5F05"/>
              </a:buClr>
              <a:buSzPct val="120000"/>
              <a:buFont typeface="Arial" panose="020B0604020202020204" pitchFamily="34" charset="0"/>
              <a:buChar char="•"/>
              <a:tabLst/>
              <a:defRPr/>
            </a:pPr>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Single Corner Rounded 3">
            <a:extLst>
              <a:ext uri="{FF2B5EF4-FFF2-40B4-BE49-F238E27FC236}">
                <a16:creationId xmlns:a16="http://schemas.microsoft.com/office/drawing/2014/main" id="{82EEAE8F-7519-29C8-F957-A5DF1A345AFD}"/>
              </a:ext>
            </a:extLst>
          </p:cNvPr>
          <p:cNvSpPr/>
          <p:nvPr userDrawn="1"/>
        </p:nvSpPr>
        <p:spPr>
          <a:xfrm>
            <a:off x="549831" y="6174376"/>
            <a:ext cx="3446775" cy="683623"/>
          </a:xfrm>
          <a:prstGeom prst="round1Rect">
            <a:avLst>
              <a:gd name="adj" fmla="val 33439"/>
            </a:avLst>
          </a:prstGeom>
          <a:solidFill>
            <a:srgbClr val="FF5F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orange letter on a blue background&#10;&#10;Description automatically generated">
            <a:extLst>
              <a:ext uri="{FF2B5EF4-FFF2-40B4-BE49-F238E27FC236}">
                <a16:creationId xmlns:a16="http://schemas.microsoft.com/office/drawing/2014/main" id="{AEC98D1C-C106-80CF-E3E0-21B4E70BF5F4}"/>
              </a:ext>
            </a:extLst>
          </p:cNvPr>
          <p:cNvPicPr>
            <a:picLocks noChangeAspect="1"/>
          </p:cNvPicPr>
          <p:nvPr userDrawn="1"/>
        </p:nvPicPr>
        <p:blipFill>
          <a:blip r:embed="rId26" cstate="screen">
            <a:extLst>
              <a:ext uri="{28A0092B-C50C-407E-A947-70E740481C1C}">
                <a14:useLocalDpi xmlns:a14="http://schemas.microsoft.com/office/drawing/2010/main"/>
              </a:ext>
            </a:extLst>
          </a:blip>
          <a:stretch>
            <a:fillRect/>
          </a:stretch>
        </p:blipFill>
        <p:spPr>
          <a:xfrm>
            <a:off x="0" y="6174377"/>
            <a:ext cx="549831" cy="683623"/>
          </a:xfrm>
          <a:prstGeom prst="rect">
            <a:avLst/>
          </a:prstGeom>
        </p:spPr>
      </p:pic>
      <p:sp>
        <p:nvSpPr>
          <p:cNvPr id="12" name="Footer Placeholder 11">
            <a:extLst>
              <a:ext uri="{FF2B5EF4-FFF2-40B4-BE49-F238E27FC236}">
                <a16:creationId xmlns:a16="http://schemas.microsoft.com/office/drawing/2014/main" id="{85058491-9C5F-2CBA-8A79-649BC9C3D283}"/>
              </a:ext>
            </a:extLst>
          </p:cNvPr>
          <p:cNvSpPr>
            <a:spLocks noGrp="1"/>
          </p:cNvSpPr>
          <p:nvPr>
            <p:ph type="ftr" sz="quarter" idx="3"/>
          </p:nvPr>
        </p:nvSpPr>
        <p:spPr>
          <a:xfrm>
            <a:off x="725391" y="6356350"/>
            <a:ext cx="3093573" cy="365125"/>
          </a:xfrm>
          <a:prstGeom prst="rect">
            <a:avLst/>
          </a:prstGeom>
        </p:spPr>
        <p:txBody>
          <a:bodyPr vert="horz" lIns="91440" tIns="45720" rIns="91440" bIns="45720" rtlCol="0" anchor="ctr">
            <a:normAutofit/>
          </a:bodyPr>
          <a:lstStyle>
            <a:lvl1pPr algn="ctr">
              <a:defRPr sz="1600" b="1">
                <a:solidFill>
                  <a:schemeClr val="bg1"/>
                </a:solidFill>
                <a:latin typeface="+mj-lt"/>
              </a:defRPr>
            </a:lvl1pPr>
          </a:lstStyle>
          <a:p>
            <a:r>
              <a:rPr lang="en-US"/>
              <a:t>Office or unit name</a:t>
            </a:r>
            <a:endParaRPr lang="en-US" dirty="0"/>
          </a:p>
        </p:txBody>
      </p:sp>
      <p:sp>
        <p:nvSpPr>
          <p:cNvPr id="14" name="Slide Number Placeholder 13">
            <a:extLst>
              <a:ext uri="{FF2B5EF4-FFF2-40B4-BE49-F238E27FC236}">
                <a16:creationId xmlns:a16="http://schemas.microsoft.com/office/drawing/2014/main" id="{1C99DD88-293F-B174-9B69-932022C7BB41}"/>
              </a:ext>
            </a:extLst>
          </p:cNvPr>
          <p:cNvSpPr>
            <a:spLocks noGrp="1"/>
          </p:cNvSpPr>
          <p:nvPr>
            <p:ph type="sldNum" sz="quarter" idx="4"/>
          </p:nvPr>
        </p:nvSpPr>
        <p:spPr>
          <a:xfrm>
            <a:off x="11234478" y="6354827"/>
            <a:ext cx="372217" cy="276999"/>
          </a:xfrm>
          <a:prstGeom prst="rect">
            <a:avLst/>
          </a:prstGeom>
          <a:solidFill>
            <a:schemeClr val="bg1"/>
          </a:solidFill>
        </p:spPr>
        <p:txBody>
          <a:bodyPr vert="horz" wrap="none" lIns="91440" tIns="45720" rIns="91440" bIns="45720" rtlCol="0" anchor="ctr">
            <a:spAutoFit/>
          </a:bodyPr>
          <a:lstStyle>
            <a:lvl1pPr algn="ctr">
              <a:defRPr sz="1200">
                <a:solidFill>
                  <a:srgbClr val="13294B"/>
                </a:solidFill>
              </a:defRPr>
            </a:lvl1pPr>
          </a:lstStyle>
          <a:p>
            <a:fld id="{BAF65E9F-5E40-4D44-8234-C4D848A18724}" type="slidenum">
              <a:rPr lang="en-US" smtClean="0"/>
              <a:pPr/>
              <a:t>‹#›</a:t>
            </a:fld>
            <a:endParaRPr lang="en-US" dirty="0"/>
          </a:p>
        </p:txBody>
      </p:sp>
    </p:spTree>
    <p:extLst>
      <p:ext uri="{BB962C8B-B14F-4D97-AF65-F5344CB8AC3E}">
        <p14:creationId xmlns:p14="http://schemas.microsoft.com/office/powerpoint/2010/main" val="2937971482"/>
      </p:ext>
    </p:extLst>
  </p:cSld>
  <p:clrMap bg1="lt1" tx1="dk1" bg2="lt2" tx2="dk2" accent1="accent1" accent2="accent2" accent3="accent3" accent4="accent4" accent5="accent5" accent6="accent6" hlink="hlink" folHlink="folHlink"/>
  <p:sldLayoutIdLst>
    <p:sldLayoutId id="2147483662" r:id="rId1"/>
    <p:sldLayoutId id="2147483674" r:id="rId2"/>
    <p:sldLayoutId id="2147483672" r:id="rId3"/>
    <p:sldLayoutId id="2147483673" r:id="rId4"/>
    <p:sldLayoutId id="2147483671" r:id="rId5"/>
    <p:sldLayoutId id="2147483681" r:id="rId6"/>
    <p:sldLayoutId id="2147483675" r:id="rId7"/>
    <p:sldLayoutId id="2147483670" r:id="rId8"/>
    <p:sldLayoutId id="2147483676" r:id="rId9"/>
    <p:sldLayoutId id="2147483650" r:id="rId10"/>
    <p:sldLayoutId id="2147483679" r:id="rId11"/>
    <p:sldLayoutId id="2147483680" r:id="rId12"/>
    <p:sldLayoutId id="2147483652" r:id="rId13"/>
    <p:sldLayoutId id="2147483653" r:id="rId14"/>
    <p:sldLayoutId id="2147483654" r:id="rId15"/>
    <p:sldLayoutId id="2147483677" r:id="rId16"/>
    <p:sldLayoutId id="2147483665" r:id="rId17"/>
    <p:sldLayoutId id="2147483678" r:id="rId18"/>
    <p:sldLayoutId id="2147483669" r:id="rId19"/>
    <p:sldLayoutId id="2147483666" r:id="rId20"/>
    <p:sldLayoutId id="2147483660" r:id="rId21"/>
    <p:sldLayoutId id="2147483667" r:id="rId22"/>
    <p:sldLayoutId id="2147483682" r:id="rId23"/>
  </p:sldLayoutIdLst>
  <p:hf hdr="0" dt="0"/>
  <p:txStyles>
    <p:titleStyle>
      <a:lvl1pPr algn="l" defTabSz="914400" rtl="0" eaLnBrk="1" latinLnBrk="0" hangingPunct="1">
        <a:lnSpc>
          <a:spcPct val="90000"/>
        </a:lnSpc>
        <a:spcBef>
          <a:spcPct val="0"/>
        </a:spcBef>
        <a:buNone/>
        <a:defRPr sz="3600" b="1" i="0" kern="1200">
          <a:solidFill>
            <a:srgbClr val="FF5F05"/>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30000"/>
        </a:lnSpc>
        <a:spcBef>
          <a:spcPts val="600"/>
        </a:spcBef>
        <a:buClr>
          <a:srgbClr val="FF5F05"/>
        </a:buClr>
        <a:buSzPct val="120000"/>
        <a:buFont typeface="Arial" panose="020B0604020202020204" pitchFamily="34" charset="0"/>
        <a:buNone/>
        <a:defRPr sz="1800" kern="1200">
          <a:solidFill>
            <a:srgbClr val="13294B"/>
          </a:solidFill>
          <a:latin typeface="+mn-lt"/>
          <a:ea typeface="+mn-ea"/>
          <a:cs typeface="+mn-cs"/>
        </a:defRPr>
      </a:lvl1pPr>
      <a:lvl2pPr marL="685800" indent="-182880" algn="l" defTabSz="914400" rtl="0" eaLnBrk="1" latinLnBrk="0" hangingPunct="1">
        <a:lnSpc>
          <a:spcPct val="130000"/>
        </a:lnSpc>
        <a:spcBef>
          <a:spcPts val="600"/>
        </a:spcBef>
        <a:buClr>
          <a:srgbClr val="FF5F05"/>
        </a:buClr>
        <a:buSzPct val="120000"/>
        <a:buFont typeface="System Font Regular"/>
        <a:buChar char="-"/>
        <a:defRPr sz="1800" kern="1200">
          <a:solidFill>
            <a:srgbClr val="13294B"/>
          </a:solidFill>
          <a:latin typeface="+mn-lt"/>
          <a:ea typeface="+mn-ea"/>
          <a:cs typeface="+mn-cs"/>
        </a:defRPr>
      </a:lvl2pPr>
      <a:lvl3pPr marL="1143000" indent="-182880" algn="l" defTabSz="914400" rtl="0" eaLnBrk="1" latinLnBrk="0" hangingPunct="1">
        <a:lnSpc>
          <a:spcPct val="130000"/>
        </a:lnSpc>
        <a:spcBef>
          <a:spcPts val="600"/>
        </a:spcBef>
        <a:buClr>
          <a:srgbClr val="FF5F05"/>
        </a:buClr>
        <a:buSzPct val="120000"/>
        <a:buFont typeface="System Font Regular"/>
        <a:buChar char="-"/>
        <a:defRPr sz="1800" kern="1200">
          <a:solidFill>
            <a:srgbClr val="13294B"/>
          </a:solidFill>
          <a:latin typeface="+mn-lt"/>
          <a:ea typeface="+mn-ea"/>
          <a:cs typeface="+mn-cs"/>
        </a:defRPr>
      </a:lvl3pPr>
      <a:lvl4pPr marL="1600200" indent="-182880" algn="l" defTabSz="914400" rtl="0" eaLnBrk="1" latinLnBrk="0" hangingPunct="1">
        <a:lnSpc>
          <a:spcPct val="130000"/>
        </a:lnSpc>
        <a:spcBef>
          <a:spcPts val="600"/>
        </a:spcBef>
        <a:buClr>
          <a:srgbClr val="FF5F05"/>
        </a:buClr>
        <a:buSzPct val="120000"/>
        <a:buFont typeface="System Font Regular"/>
        <a:buChar char="-"/>
        <a:defRPr sz="1800" kern="1200">
          <a:solidFill>
            <a:srgbClr val="13294B"/>
          </a:solidFill>
          <a:latin typeface="+mn-lt"/>
          <a:ea typeface="+mn-ea"/>
          <a:cs typeface="+mn-cs"/>
        </a:defRPr>
      </a:lvl4pPr>
      <a:lvl5pPr marL="2057400" indent="-182880" algn="l" defTabSz="914400" rtl="0" eaLnBrk="1" latinLnBrk="0" hangingPunct="1">
        <a:lnSpc>
          <a:spcPct val="130000"/>
        </a:lnSpc>
        <a:spcBef>
          <a:spcPts val="600"/>
        </a:spcBef>
        <a:buClr>
          <a:srgbClr val="FF5F05"/>
        </a:buClr>
        <a:buSzPct val="120000"/>
        <a:buFont typeface="System Font Regular"/>
        <a:buChar char="-"/>
        <a:defRPr sz="1800" kern="1200">
          <a:solidFill>
            <a:srgbClr val="13294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hyperlink" Target="https://regroomrequest.registrar.illinois.edu/" TargetMode="External"/><Relationship Id="rId2" Type="http://schemas.openxmlformats.org/officeDocument/2006/relationships/image" Target="../media/image10.png"/><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hyperlink" Target="https://registrar.illinois.edu/active-learning-classroom-list/" TargetMode="External"/><Relationship Id="rId2" Type="http://schemas.openxmlformats.org/officeDocument/2006/relationships/notesSlide" Target="../notesSlides/notesSlide6.xml"/><Relationship Id="rId1" Type="http://schemas.openxmlformats.org/officeDocument/2006/relationships/slideLayout" Target="../slideLayouts/slideLayout10.xml"/><Relationship Id="rId4" Type="http://schemas.openxmlformats.org/officeDocument/2006/relationships/hyperlink" Target="https://atlas.illinois.edu/instruction/classrooms" TargetMode="External"/></Relationships>
</file>

<file path=ppt/slides/_rels/slide9.xml.rels><?xml version="1.0" encoding="UTF-8" standalone="yes"?>
<Relationships xmlns="http://schemas.openxmlformats.org/package/2006/relationships"><Relationship Id="rId8" Type="http://schemas.openxmlformats.org/officeDocument/2006/relationships/hyperlink" Target="https://uil.aaiscloud.com/UIUC/Default.aspx" TargetMode="External"/><Relationship Id="rId3" Type="http://schemas.openxmlformats.org/officeDocument/2006/relationships/hyperlink" Target="https://registrar.illinois.edu/wp-content/uploads/2021/02/Changing-Schedule-Type.pdf" TargetMode="External"/><Relationship Id="rId7" Type="http://schemas.openxmlformats.org/officeDocument/2006/relationships/hyperlink" Target="mailto:fac-reserve@illinois.edu" TargetMode="External"/><Relationship Id="rId2" Type="http://schemas.openxmlformats.org/officeDocument/2006/relationships/notesSlide" Target="../notesSlides/notesSlide7.xml"/><Relationship Id="rId1" Type="http://schemas.openxmlformats.org/officeDocument/2006/relationships/slideLayout" Target="../slideLayouts/slideLayout10.xml"/><Relationship Id="rId6" Type="http://schemas.openxmlformats.org/officeDocument/2006/relationships/hyperlink" Target="https://reports.admin.illinois.edu/reports/report/Public/RegistrarCourseSectionSchedule(042)" TargetMode="External"/><Relationship Id="rId5" Type="http://schemas.openxmlformats.org/officeDocument/2006/relationships/hyperlink" Target="https://secure.registrar.illinois.edu/Catsched/Start_up.aspx" TargetMode="External"/><Relationship Id="rId10" Type="http://schemas.openxmlformats.org/officeDocument/2006/relationships/hyperlink" Target="mailto:cmss-sections@illinois.edu" TargetMode="External"/><Relationship Id="rId4" Type="http://schemas.openxmlformats.org/officeDocument/2006/relationships/hyperlink" Target="https://registrar.illinois.edu/wp-content/uploads/2021/02/Packaging.pdf" TargetMode="External"/><Relationship Id="rId9" Type="http://schemas.openxmlformats.org/officeDocument/2006/relationships/hyperlink" Target="https://registrar.illinois.edu/wp-content/uploads/2021/02/Linking.pdf"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hyperlink" Target="https://registrar.illinois.edu/faculty-staff/course-catalog-and-scheduling/course-scheduling/" TargetMode="External"/><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hyperlink" Target="https://registrar.illinois.edu/faculty-staff/course-catalog-and-scheduling/specifications/" TargetMode="External"/><Relationship Id="rId4" Type="http://schemas.openxmlformats.org/officeDocument/2006/relationships/hyperlink" Target="https://registrar.illinois.edu/cmss-training-resourc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84F8A9-0E5A-931F-631E-BC66EDA61E48}"/>
            </a:ext>
          </a:extLst>
        </p:cNvPr>
        <p:cNvGrpSpPr/>
        <p:nvPr/>
      </p:nvGrpSpPr>
      <p:grpSpPr>
        <a:xfrm>
          <a:off x="0" y="0"/>
          <a:ext cx="0" cy="0"/>
          <a:chOff x="0" y="0"/>
          <a:chExt cx="0" cy="0"/>
        </a:xfrm>
      </p:grpSpPr>
      <p:sp>
        <p:nvSpPr>
          <p:cNvPr id="6" name="Presentation Title">
            <a:extLst>
              <a:ext uri="{FF2B5EF4-FFF2-40B4-BE49-F238E27FC236}">
                <a16:creationId xmlns:a16="http://schemas.microsoft.com/office/drawing/2014/main" id="{3CD9187E-E6E1-0038-A8EB-B97378EC2617}"/>
              </a:ext>
            </a:extLst>
          </p:cNvPr>
          <p:cNvSpPr>
            <a:spLocks noGrp="1"/>
          </p:cNvSpPr>
          <p:nvPr>
            <p:ph type="ctrTitle"/>
          </p:nvPr>
        </p:nvSpPr>
        <p:spPr>
          <a:xfrm>
            <a:off x="658368" y="1490472"/>
            <a:ext cx="7556718" cy="2386584"/>
          </a:xfrm>
        </p:spPr>
        <p:txBody>
          <a:bodyPr/>
          <a:lstStyle/>
          <a:p>
            <a:r>
              <a:rPr lang="en-US" dirty="0"/>
              <a:t>Fall 2027 </a:t>
            </a:r>
            <a:br>
              <a:rPr lang="en-US" dirty="0"/>
            </a:br>
            <a:r>
              <a:rPr lang="en-US" dirty="0"/>
              <a:t>Scheduling Process</a:t>
            </a:r>
          </a:p>
        </p:txBody>
      </p:sp>
    </p:spTree>
    <p:extLst>
      <p:ext uri="{BB962C8B-B14F-4D97-AF65-F5344CB8AC3E}">
        <p14:creationId xmlns:p14="http://schemas.microsoft.com/office/powerpoint/2010/main" val="39313693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88DBE833-A922-5747-A36B-4314D3116822}"/>
              </a:ext>
            </a:extLst>
          </p:cNvPr>
          <p:cNvSpPr>
            <a:spLocks noGrp="1"/>
          </p:cNvSpPr>
          <p:nvPr>
            <p:ph type="title"/>
          </p:nvPr>
        </p:nvSpPr>
        <p:spPr>
          <a:xfrm>
            <a:off x="566928" y="657792"/>
            <a:ext cx="7526194" cy="590931"/>
          </a:xfrm>
        </p:spPr>
        <p:txBody>
          <a:bodyPr/>
          <a:lstStyle/>
          <a:p>
            <a:r>
              <a:rPr lang="en-US" dirty="0"/>
              <a:t>Fall 27 Processing Calendar</a:t>
            </a:r>
          </a:p>
        </p:txBody>
      </p:sp>
      <p:sp>
        <p:nvSpPr>
          <p:cNvPr id="3" name="Slide Text">
            <a:extLst>
              <a:ext uri="{FF2B5EF4-FFF2-40B4-BE49-F238E27FC236}">
                <a16:creationId xmlns:a16="http://schemas.microsoft.com/office/drawing/2014/main" id="{38F3A7AD-BFCA-B14B-8363-A4C1A4B746A2}"/>
              </a:ext>
            </a:extLst>
          </p:cNvPr>
          <p:cNvSpPr>
            <a:spLocks noGrp="1"/>
          </p:cNvSpPr>
          <p:nvPr>
            <p:ph idx="1"/>
          </p:nvPr>
        </p:nvSpPr>
        <p:spPr>
          <a:xfrm>
            <a:off x="566928" y="1329078"/>
            <a:ext cx="7778786" cy="3876171"/>
          </a:xfrm>
        </p:spPr>
        <p:txBody>
          <a:bodyPr/>
          <a:lstStyle/>
          <a:p>
            <a:r>
              <a:rPr lang="en-US" dirty="0"/>
              <a:t>Important Fall 27 Dates:</a:t>
            </a:r>
          </a:p>
          <a:p>
            <a:pPr marL="285750" indent="-285750">
              <a:buFont typeface="Arial" panose="020B0604020202020204" pitchFamily="34" charset="0"/>
              <a:buChar char="•"/>
            </a:pPr>
            <a:r>
              <a:rPr lang="en-US" dirty="0"/>
              <a:t>11/6 Preview Mode Live, emailing Application link</a:t>
            </a:r>
          </a:p>
          <a:p>
            <a:pPr marL="285750" indent="-285750">
              <a:buFont typeface="Arial" panose="020B0604020202020204" pitchFamily="34" charset="0"/>
              <a:buChar char="•"/>
            </a:pPr>
            <a:r>
              <a:rPr lang="en-US" dirty="0"/>
              <a:t>1/19 at 5pm: Department rooms can no longer be added in the Banner form SSASECT</a:t>
            </a:r>
          </a:p>
          <a:p>
            <a:pPr marL="285750" indent="-285750">
              <a:buFont typeface="Arial" panose="020B0604020202020204" pitchFamily="34" charset="0"/>
              <a:buChar char="•"/>
            </a:pPr>
            <a:r>
              <a:rPr lang="en-US" dirty="0"/>
              <a:t>1/19 at 10pm: GA Room Request Application access to add or change requests is turned off. All requests must be emailed to CMSS after this.</a:t>
            </a:r>
          </a:p>
          <a:p>
            <a:pPr marL="285750" indent="-285750">
              <a:buFont typeface="Arial" panose="020B0604020202020204" pitchFamily="34" charset="0"/>
              <a:buChar char="•"/>
            </a:pPr>
            <a:r>
              <a:rPr lang="en-US" dirty="0"/>
              <a:t>3/8: Course Explorer Live</a:t>
            </a:r>
          </a:p>
          <a:p>
            <a:pPr marL="285750" indent="-285750">
              <a:buFont typeface="Arial" panose="020B0604020202020204" pitchFamily="34" charset="0"/>
              <a:buChar char="•"/>
            </a:pPr>
            <a:r>
              <a:rPr lang="en-US" dirty="0"/>
              <a:t>3/22: GA Room Assignments Complete</a:t>
            </a:r>
          </a:p>
          <a:p>
            <a:pPr marL="285750" indent="-285750">
              <a:buFont typeface="Arial" panose="020B0604020202020204" pitchFamily="34" charset="0"/>
              <a:buChar char="•"/>
            </a:pPr>
            <a:r>
              <a:rPr lang="en-US" dirty="0"/>
              <a:t>4/5: Priority Registration Begins</a:t>
            </a:r>
          </a:p>
        </p:txBody>
      </p:sp>
      <p:sp>
        <p:nvSpPr>
          <p:cNvPr id="7" name="Footer Placeholder 6">
            <a:extLst>
              <a:ext uri="{FF2B5EF4-FFF2-40B4-BE49-F238E27FC236}">
                <a16:creationId xmlns:a16="http://schemas.microsoft.com/office/drawing/2014/main" id="{6C055101-CA1A-8989-48EA-0685132C3146}"/>
              </a:ext>
            </a:extLst>
          </p:cNvPr>
          <p:cNvSpPr>
            <a:spLocks noGrp="1"/>
          </p:cNvSpPr>
          <p:nvPr>
            <p:ph type="ftr" sz="quarter" idx="11"/>
          </p:nvPr>
        </p:nvSpPr>
        <p:spPr/>
        <p:txBody>
          <a:bodyPr/>
          <a:lstStyle/>
          <a:p>
            <a:r>
              <a:rPr lang="en-US" dirty="0"/>
              <a:t>CMSS</a:t>
            </a:r>
          </a:p>
        </p:txBody>
      </p:sp>
      <p:sp>
        <p:nvSpPr>
          <p:cNvPr id="4" name="Slide Number Placeholder 3">
            <a:extLst>
              <a:ext uri="{FF2B5EF4-FFF2-40B4-BE49-F238E27FC236}">
                <a16:creationId xmlns:a16="http://schemas.microsoft.com/office/drawing/2014/main" id="{689D5237-D733-2D81-185C-3C3CAF0320D1}"/>
              </a:ext>
            </a:extLst>
          </p:cNvPr>
          <p:cNvSpPr>
            <a:spLocks noGrp="1"/>
          </p:cNvSpPr>
          <p:nvPr>
            <p:ph type="sldNum" sz="quarter" idx="12"/>
          </p:nvPr>
        </p:nvSpPr>
        <p:spPr/>
        <p:txBody>
          <a:bodyPr/>
          <a:lstStyle/>
          <a:p>
            <a:fld id="{BAF65E9F-5E40-4D44-8234-C4D848A18724}" type="slidenum">
              <a:rPr lang="en-US" smtClean="0"/>
              <a:t>2</a:t>
            </a:fld>
            <a:endParaRPr lang="en-US"/>
          </a:p>
        </p:txBody>
      </p:sp>
    </p:spTree>
    <p:extLst>
      <p:ext uri="{BB962C8B-B14F-4D97-AF65-F5344CB8AC3E}">
        <p14:creationId xmlns:p14="http://schemas.microsoft.com/office/powerpoint/2010/main" val="33976775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5115FA-0263-E25D-FA62-4753DD12E4BE}"/>
            </a:ext>
          </a:extLst>
        </p:cNvPr>
        <p:cNvGrpSpPr/>
        <p:nvPr/>
      </p:nvGrpSpPr>
      <p:grpSpPr>
        <a:xfrm>
          <a:off x="0" y="0"/>
          <a:ext cx="0" cy="0"/>
          <a:chOff x="0" y="0"/>
          <a:chExt cx="0" cy="0"/>
        </a:xfrm>
      </p:grpSpPr>
      <p:sp>
        <p:nvSpPr>
          <p:cNvPr id="2" name="Slide Title">
            <a:extLst>
              <a:ext uri="{FF2B5EF4-FFF2-40B4-BE49-F238E27FC236}">
                <a16:creationId xmlns:a16="http://schemas.microsoft.com/office/drawing/2014/main" id="{74820EE0-0B41-4389-543A-B42B33E4316A}"/>
              </a:ext>
            </a:extLst>
          </p:cNvPr>
          <p:cNvSpPr>
            <a:spLocks noGrp="1"/>
          </p:cNvSpPr>
          <p:nvPr>
            <p:ph type="title"/>
          </p:nvPr>
        </p:nvSpPr>
        <p:spPr>
          <a:xfrm>
            <a:off x="566928" y="581843"/>
            <a:ext cx="6951472" cy="618631"/>
          </a:xfrm>
        </p:spPr>
        <p:txBody>
          <a:bodyPr/>
          <a:lstStyle/>
          <a:p>
            <a:r>
              <a:rPr lang="en-US" sz="3800" dirty="0"/>
              <a:t>Updates – Fall 2027</a:t>
            </a:r>
          </a:p>
        </p:txBody>
      </p:sp>
      <p:sp>
        <p:nvSpPr>
          <p:cNvPr id="3" name="Slide Text">
            <a:extLst>
              <a:ext uri="{FF2B5EF4-FFF2-40B4-BE49-F238E27FC236}">
                <a16:creationId xmlns:a16="http://schemas.microsoft.com/office/drawing/2014/main" id="{DFBF4869-9C49-04F2-E106-5B9C62B2FAB4}"/>
              </a:ext>
            </a:extLst>
          </p:cNvPr>
          <p:cNvSpPr>
            <a:spLocks noGrp="1"/>
          </p:cNvSpPr>
          <p:nvPr>
            <p:ph idx="1"/>
          </p:nvPr>
        </p:nvSpPr>
        <p:spPr>
          <a:xfrm>
            <a:off x="566927" y="1420757"/>
            <a:ext cx="10162033" cy="3876171"/>
          </a:xfrm>
        </p:spPr>
        <p:txBody>
          <a:bodyPr/>
          <a:lstStyle/>
          <a:p>
            <a:pPr marL="285750" indent="-285750">
              <a:spcBef>
                <a:spcPts val="0"/>
              </a:spcBef>
              <a:buFont typeface="Arial" panose="020B0604020202020204" pitchFamily="34" charset="0"/>
              <a:buChar char="•"/>
            </a:pPr>
            <a:r>
              <a:rPr lang="en-US" dirty="0"/>
              <a:t>Armory will have 9 rooms offline SM26 through FA26: </a:t>
            </a:r>
          </a:p>
          <a:p>
            <a:pPr marL="971550" lvl="1" indent="-285750">
              <a:spcBef>
                <a:spcPts val="0"/>
              </a:spcBef>
              <a:buFont typeface="Arial" panose="020B0604020202020204" pitchFamily="34" charset="0"/>
              <a:buChar char="•"/>
            </a:pPr>
            <a:r>
              <a:rPr lang="en-US" dirty="0"/>
              <a:t>Armory 134, 136, 137, 331, 333, 428, 429, 430, 432</a:t>
            </a:r>
          </a:p>
          <a:p>
            <a:pPr marL="285750" indent="-285750">
              <a:spcBef>
                <a:spcPts val="0"/>
              </a:spcBef>
              <a:buFont typeface="Arial" panose="020B0604020202020204" pitchFamily="34" charset="0"/>
              <a:buChar char="•"/>
            </a:pPr>
            <a:endParaRPr lang="en-US" dirty="0"/>
          </a:p>
          <a:p>
            <a:pPr marL="285750" indent="-285750">
              <a:spcBef>
                <a:spcPts val="0"/>
              </a:spcBef>
              <a:buFont typeface="Arial" panose="020B0604020202020204" pitchFamily="34" charset="0"/>
              <a:buChar char="•"/>
            </a:pPr>
            <a:r>
              <a:rPr lang="en-US" dirty="0"/>
              <a:t>We will be notified of more updates throughout Spring 27 as tech services and campus decides what Fall 27 construction will be happening. </a:t>
            </a:r>
          </a:p>
        </p:txBody>
      </p:sp>
      <p:sp>
        <p:nvSpPr>
          <p:cNvPr id="7" name="Footer Placeholder 6">
            <a:extLst>
              <a:ext uri="{FF2B5EF4-FFF2-40B4-BE49-F238E27FC236}">
                <a16:creationId xmlns:a16="http://schemas.microsoft.com/office/drawing/2014/main" id="{8126AB0A-BEC8-C59A-D25B-60E4625B7CF1}"/>
              </a:ext>
            </a:extLst>
          </p:cNvPr>
          <p:cNvSpPr>
            <a:spLocks noGrp="1"/>
          </p:cNvSpPr>
          <p:nvPr>
            <p:ph type="ftr" sz="quarter" idx="11"/>
          </p:nvPr>
        </p:nvSpPr>
        <p:spPr/>
        <p:txBody>
          <a:bodyPr/>
          <a:lstStyle/>
          <a:p>
            <a:r>
              <a:rPr lang="en-US" dirty="0"/>
              <a:t>CMSS</a:t>
            </a:r>
          </a:p>
        </p:txBody>
      </p:sp>
      <p:sp>
        <p:nvSpPr>
          <p:cNvPr id="4" name="Slide Number Placeholder 3">
            <a:extLst>
              <a:ext uri="{FF2B5EF4-FFF2-40B4-BE49-F238E27FC236}">
                <a16:creationId xmlns:a16="http://schemas.microsoft.com/office/drawing/2014/main" id="{5A9A3D3E-34D3-53A1-D1F5-73E6411382C6}"/>
              </a:ext>
            </a:extLst>
          </p:cNvPr>
          <p:cNvSpPr>
            <a:spLocks noGrp="1"/>
          </p:cNvSpPr>
          <p:nvPr>
            <p:ph type="sldNum" sz="quarter" idx="12"/>
          </p:nvPr>
        </p:nvSpPr>
        <p:spPr/>
        <p:txBody>
          <a:bodyPr/>
          <a:lstStyle/>
          <a:p>
            <a:fld id="{BAF65E9F-5E40-4D44-8234-C4D848A18724}" type="slidenum">
              <a:rPr lang="en-US" smtClean="0"/>
              <a:t>3</a:t>
            </a:fld>
            <a:endParaRPr lang="en-US"/>
          </a:p>
        </p:txBody>
      </p:sp>
    </p:spTree>
    <p:extLst>
      <p:ext uri="{BB962C8B-B14F-4D97-AF65-F5344CB8AC3E}">
        <p14:creationId xmlns:p14="http://schemas.microsoft.com/office/powerpoint/2010/main" val="3814559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B0D122-6239-8BD7-EC65-C56BC3C8DB70}"/>
            </a:ext>
          </a:extLst>
        </p:cNvPr>
        <p:cNvGrpSpPr/>
        <p:nvPr/>
      </p:nvGrpSpPr>
      <p:grpSpPr>
        <a:xfrm>
          <a:off x="0" y="0"/>
          <a:ext cx="0" cy="0"/>
          <a:chOff x="0" y="0"/>
          <a:chExt cx="0" cy="0"/>
        </a:xfrm>
      </p:grpSpPr>
      <p:sp>
        <p:nvSpPr>
          <p:cNvPr id="2" name="Slide Title">
            <a:extLst>
              <a:ext uri="{FF2B5EF4-FFF2-40B4-BE49-F238E27FC236}">
                <a16:creationId xmlns:a16="http://schemas.microsoft.com/office/drawing/2014/main" id="{B6E34FB0-DB66-9B3E-132E-E7AAB6A246F4}"/>
              </a:ext>
            </a:extLst>
          </p:cNvPr>
          <p:cNvSpPr>
            <a:spLocks noGrp="1"/>
          </p:cNvSpPr>
          <p:nvPr>
            <p:ph type="title"/>
          </p:nvPr>
        </p:nvSpPr>
        <p:spPr>
          <a:xfrm>
            <a:off x="566927" y="-351178"/>
            <a:ext cx="8438849" cy="1089529"/>
          </a:xfrm>
        </p:spPr>
        <p:txBody>
          <a:bodyPr/>
          <a:lstStyle/>
          <a:p>
            <a:r>
              <a:rPr lang="en-US" dirty="0"/>
              <a:t>Room Request Application Process</a:t>
            </a:r>
          </a:p>
        </p:txBody>
      </p:sp>
      <p:sp>
        <p:nvSpPr>
          <p:cNvPr id="3" name="Slide Text">
            <a:extLst>
              <a:ext uri="{FF2B5EF4-FFF2-40B4-BE49-F238E27FC236}">
                <a16:creationId xmlns:a16="http://schemas.microsoft.com/office/drawing/2014/main" id="{D7FEA04C-4FD6-A524-E289-DCF41E7A13DF}"/>
              </a:ext>
            </a:extLst>
          </p:cNvPr>
          <p:cNvSpPr>
            <a:spLocks noGrp="1"/>
          </p:cNvSpPr>
          <p:nvPr>
            <p:ph idx="1"/>
          </p:nvPr>
        </p:nvSpPr>
        <p:spPr>
          <a:xfrm>
            <a:off x="566927" y="701736"/>
            <a:ext cx="11362803" cy="3876171"/>
          </a:xfrm>
        </p:spPr>
        <p:txBody>
          <a:bodyPr/>
          <a:lstStyle/>
          <a:p>
            <a:pPr marL="285750" indent="-285750">
              <a:buFont typeface="Arial" panose="020B0604020202020204" pitchFamily="34" charset="0"/>
              <a:buChar char="•"/>
            </a:pPr>
            <a:r>
              <a:rPr lang="en-US" dirty="0"/>
              <a:t>CMSS sends link to Room Request Application for Fall 27:</a:t>
            </a:r>
          </a:p>
          <a:p>
            <a:pPr marL="971550" lvl="1" indent="-285750">
              <a:lnSpc>
                <a:spcPct val="100000"/>
              </a:lnSpc>
              <a:buFont typeface="Arial" panose="020B0604020202020204" pitchFamily="34" charset="0"/>
              <a:buChar char="•"/>
            </a:pPr>
            <a:r>
              <a:rPr lang="en-US" sz="1500" dirty="0"/>
              <a:t>Fall 26 rolled to Fall 27 on October 19th </a:t>
            </a:r>
          </a:p>
          <a:p>
            <a:pPr marL="971550" lvl="1" indent="-285750">
              <a:lnSpc>
                <a:spcPct val="100000"/>
              </a:lnSpc>
              <a:buFont typeface="Arial" panose="020B0604020202020204" pitchFamily="34" charset="0"/>
              <a:buChar char="•"/>
            </a:pPr>
            <a:r>
              <a:rPr lang="en-US" sz="1500" dirty="0"/>
              <a:t>The data in Fall 27 tab of the Application reflects how Fall 26 sections were on that roll date</a:t>
            </a:r>
          </a:p>
          <a:p>
            <a:pPr marL="971550" lvl="1" indent="-285750">
              <a:lnSpc>
                <a:spcPct val="100000"/>
              </a:lnSpc>
              <a:buFont typeface="Arial" panose="020B0604020202020204" pitchFamily="34" charset="0"/>
              <a:buChar char="•"/>
            </a:pPr>
            <a:r>
              <a:rPr lang="en-US" sz="1500" dirty="0"/>
              <a:t>If you did any work in Fall 27 before that date, we had to delete it in order to roll Fall 26 to Fall 27</a:t>
            </a:r>
          </a:p>
          <a:p>
            <a:pPr marL="285750" indent="-285750">
              <a:buFont typeface="Arial" panose="020B0604020202020204" pitchFamily="34" charset="0"/>
              <a:buChar char="•"/>
            </a:pPr>
            <a:r>
              <a:rPr lang="en-US" dirty="0"/>
              <a:t>Department rooms: departments enter directly into Banner (before January 19th) &amp; that section can be marked as “No change needed” or “No room needed” in the application</a:t>
            </a:r>
          </a:p>
          <a:p>
            <a:pPr marL="285750" indent="-285750">
              <a:buFont typeface="Arial" panose="020B0604020202020204" pitchFamily="34" charset="0"/>
              <a:buChar char="•"/>
            </a:pPr>
            <a:r>
              <a:rPr lang="en-US" dirty="0"/>
              <a:t>All GA (General Assignment) rooms are requested via the Room Request Application, and schedulers will no longer be able to make requests by January 19</a:t>
            </a:r>
            <a:r>
              <a:rPr lang="en-US" baseline="30000" dirty="0"/>
              <a:t>th</a:t>
            </a:r>
            <a:r>
              <a:rPr lang="en-US" dirty="0"/>
              <a:t> at 10PM</a:t>
            </a:r>
          </a:p>
          <a:p>
            <a:pPr marL="971550" lvl="1" indent="-285750">
              <a:lnSpc>
                <a:spcPct val="100000"/>
              </a:lnSpc>
              <a:buFont typeface="Arial" panose="020B0604020202020204" pitchFamily="34" charset="0"/>
              <a:buChar char="•"/>
            </a:pPr>
            <a:r>
              <a:rPr lang="en-US" sz="1500" dirty="0"/>
              <a:t>Only need to make requests in the application for sections needing GA classrooms</a:t>
            </a:r>
          </a:p>
          <a:p>
            <a:pPr marL="971550" lvl="1" indent="-285750">
              <a:lnSpc>
                <a:spcPct val="100000"/>
              </a:lnSpc>
              <a:buFont typeface="Arial" panose="020B0604020202020204" pitchFamily="34" charset="0"/>
              <a:buChar char="•"/>
            </a:pPr>
            <a:r>
              <a:rPr lang="en-US" sz="1500" dirty="0"/>
              <a:t>Requests for Active Learning Classrooms (ALC): must fill out the ALC drop down in the request window. If you do not complete the drop down for an ALC space, you may miss out on that space/ those spaces.</a:t>
            </a:r>
          </a:p>
          <a:p>
            <a:pPr marL="971550" lvl="1" indent="-285750">
              <a:lnSpc>
                <a:spcPct val="100000"/>
              </a:lnSpc>
              <a:buFont typeface="Arial" panose="020B0604020202020204" pitchFamily="34" charset="0"/>
              <a:buChar char="•"/>
            </a:pPr>
            <a:r>
              <a:rPr lang="en-US" sz="1500" dirty="0"/>
              <a:t>Any additional information can be requested in the “other” fields or the “Additional Request Notes” field in the request window</a:t>
            </a:r>
          </a:p>
          <a:p>
            <a:pPr marL="285750" indent="-285750">
              <a:buFont typeface="Arial" panose="020B0604020202020204" pitchFamily="34" charset="0"/>
              <a:buChar char="•"/>
            </a:pPr>
            <a:r>
              <a:rPr lang="en-US" dirty="0"/>
              <a:t>Do </a:t>
            </a:r>
            <a:r>
              <a:rPr lang="en-US" b="1" u="sng" dirty="0"/>
              <a:t>NOT</a:t>
            </a:r>
            <a:r>
              <a:rPr lang="en-US" dirty="0"/>
              <a:t> request any section changes (i.e. </a:t>
            </a:r>
            <a:r>
              <a:rPr lang="en-US" dirty="0" err="1"/>
              <a:t>xlisting</a:t>
            </a:r>
            <a:r>
              <a:rPr lang="en-US" dirty="0"/>
              <a:t>, linking, etc.) in the Room Request Application, this is only to request rooms!</a:t>
            </a:r>
          </a:p>
          <a:p>
            <a:pPr marL="285750" indent="-285750">
              <a:buFont typeface="Arial" panose="020B0604020202020204" pitchFamily="34" charset="0"/>
              <a:buChar char="•"/>
            </a:pPr>
            <a:r>
              <a:rPr lang="en-US" dirty="0"/>
              <a:t>After January 19th: all room requests (including department rooms) must be emailed to CMSS; Banner will 				only drop the room if added in the meeting row</a:t>
            </a:r>
          </a:p>
        </p:txBody>
      </p:sp>
      <p:sp>
        <p:nvSpPr>
          <p:cNvPr id="7" name="Footer Placeholder 6">
            <a:extLst>
              <a:ext uri="{FF2B5EF4-FFF2-40B4-BE49-F238E27FC236}">
                <a16:creationId xmlns:a16="http://schemas.microsoft.com/office/drawing/2014/main" id="{8984E38E-3A08-DEB7-EFFD-EC606CB0F1EB}"/>
              </a:ext>
            </a:extLst>
          </p:cNvPr>
          <p:cNvSpPr>
            <a:spLocks noGrp="1"/>
          </p:cNvSpPr>
          <p:nvPr>
            <p:ph type="ftr" sz="quarter" idx="11"/>
          </p:nvPr>
        </p:nvSpPr>
        <p:spPr/>
        <p:txBody>
          <a:bodyPr/>
          <a:lstStyle/>
          <a:p>
            <a:r>
              <a:rPr lang="en-US" dirty="0"/>
              <a:t>CMSS</a:t>
            </a:r>
          </a:p>
        </p:txBody>
      </p:sp>
      <p:sp>
        <p:nvSpPr>
          <p:cNvPr id="4" name="Slide Number Placeholder 3">
            <a:extLst>
              <a:ext uri="{FF2B5EF4-FFF2-40B4-BE49-F238E27FC236}">
                <a16:creationId xmlns:a16="http://schemas.microsoft.com/office/drawing/2014/main" id="{CA4663A5-D05F-41A1-A5B9-C9548A6500C7}"/>
              </a:ext>
            </a:extLst>
          </p:cNvPr>
          <p:cNvSpPr>
            <a:spLocks noGrp="1"/>
          </p:cNvSpPr>
          <p:nvPr>
            <p:ph type="sldNum" sz="quarter" idx="12"/>
          </p:nvPr>
        </p:nvSpPr>
        <p:spPr/>
        <p:txBody>
          <a:bodyPr/>
          <a:lstStyle/>
          <a:p>
            <a:fld id="{BAF65E9F-5E40-4D44-8234-C4D848A18724}" type="slidenum">
              <a:rPr lang="en-US" smtClean="0"/>
              <a:t>4</a:t>
            </a:fld>
            <a:endParaRPr lang="en-US"/>
          </a:p>
        </p:txBody>
      </p:sp>
    </p:spTree>
    <p:extLst>
      <p:ext uri="{BB962C8B-B14F-4D97-AF65-F5344CB8AC3E}">
        <p14:creationId xmlns:p14="http://schemas.microsoft.com/office/powerpoint/2010/main" val="29116026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D885E7-D1CA-B805-3C15-5E3B1F25DC2F}"/>
            </a:ext>
          </a:extLst>
        </p:cNvPr>
        <p:cNvGrpSpPr/>
        <p:nvPr/>
      </p:nvGrpSpPr>
      <p:grpSpPr>
        <a:xfrm>
          <a:off x="0" y="0"/>
          <a:ext cx="0" cy="0"/>
          <a:chOff x="0" y="0"/>
          <a:chExt cx="0" cy="0"/>
        </a:xfrm>
      </p:grpSpPr>
      <p:pic>
        <p:nvPicPr>
          <p:cNvPr id="21" name="Picture 20">
            <a:extLst>
              <a:ext uri="{FF2B5EF4-FFF2-40B4-BE49-F238E27FC236}">
                <a16:creationId xmlns:a16="http://schemas.microsoft.com/office/drawing/2014/main" id="{5FE0AB6A-36C9-FC1E-E529-92876C499716}"/>
              </a:ext>
            </a:extLst>
          </p:cNvPr>
          <p:cNvPicPr>
            <a:picLocks noChangeAspect="1"/>
          </p:cNvPicPr>
          <p:nvPr/>
        </p:nvPicPr>
        <p:blipFill>
          <a:blip r:embed="rId2"/>
          <a:stretch>
            <a:fillRect/>
          </a:stretch>
        </p:blipFill>
        <p:spPr>
          <a:xfrm>
            <a:off x="7217" y="1790579"/>
            <a:ext cx="12071434" cy="5094879"/>
          </a:xfrm>
          <a:prstGeom prst="rect">
            <a:avLst/>
          </a:prstGeom>
        </p:spPr>
      </p:pic>
      <p:sp>
        <p:nvSpPr>
          <p:cNvPr id="4" name="Rectangle 3">
            <a:extLst>
              <a:ext uri="{FF2B5EF4-FFF2-40B4-BE49-F238E27FC236}">
                <a16:creationId xmlns:a16="http://schemas.microsoft.com/office/drawing/2014/main" id="{8A22D62C-EA58-FBE9-A4C6-90716F0986F6}"/>
              </a:ext>
            </a:extLst>
          </p:cNvPr>
          <p:cNvSpPr/>
          <p:nvPr/>
        </p:nvSpPr>
        <p:spPr>
          <a:xfrm>
            <a:off x="0" y="-1"/>
            <a:ext cx="12192000" cy="553915"/>
          </a:xfrm>
          <a:prstGeom prst="rect">
            <a:avLst/>
          </a:prstGeom>
          <a:solidFill>
            <a:srgbClr val="10294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49E8C9FB-2743-55E8-7ED1-5AA34346DEC0}"/>
              </a:ext>
            </a:extLst>
          </p:cNvPr>
          <p:cNvSpPr txBox="1"/>
          <p:nvPr/>
        </p:nvSpPr>
        <p:spPr>
          <a:xfrm>
            <a:off x="8894618" y="5598082"/>
            <a:ext cx="3225598" cy="923330"/>
          </a:xfrm>
          <a:prstGeom prst="rect">
            <a:avLst/>
          </a:prstGeom>
          <a:solidFill>
            <a:schemeClr val="bg1"/>
          </a:solidFill>
          <a:ln>
            <a:solidFill>
              <a:srgbClr val="FF0000"/>
            </a:solidFill>
          </a:ln>
        </p:spPr>
        <p:txBody>
          <a:bodyPr wrap="square" rtlCol="0">
            <a:spAutoFit/>
          </a:bodyPr>
          <a:lstStyle/>
          <a:p>
            <a:r>
              <a:rPr lang="en-US" sz="1700" dirty="0"/>
              <a:t>Warnings will help you decide which sections do or do not need a room. Hover for details</a:t>
            </a:r>
            <a:r>
              <a:rPr lang="en-US" dirty="0"/>
              <a:t>.</a:t>
            </a:r>
          </a:p>
        </p:txBody>
      </p:sp>
      <p:cxnSp>
        <p:nvCxnSpPr>
          <p:cNvPr id="7" name="Straight Arrow Connector 6">
            <a:extLst>
              <a:ext uri="{FF2B5EF4-FFF2-40B4-BE49-F238E27FC236}">
                <a16:creationId xmlns:a16="http://schemas.microsoft.com/office/drawing/2014/main" id="{9992FBCC-9657-2529-CAF4-FA6D074A49FE}"/>
              </a:ext>
            </a:extLst>
          </p:cNvPr>
          <p:cNvCxnSpPr>
            <a:cxnSpLocks/>
            <a:stCxn id="5" idx="0"/>
          </p:cNvCxnSpPr>
          <p:nvPr/>
        </p:nvCxnSpPr>
        <p:spPr>
          <a:xfrm flipV="1">
            <a:off x="10507417" y="4891360"/>
            <a:ext cx="137318" cy="70672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9ABA697B-1B58-28CB-7472-154662D3E02A}"/>
              </a:ext>
            </a:extLst>
          </p:cNvPr>
          <p:cNvSpPr txBox="1"/>
          <p:nvPr/>
        </p:nvSpPr>
        <p:spPr>
          <a:xfrm>
            <a:off x="1736559" y="4555561"/>
            <a:ext cx="3048930" cy="615553"/>
          </a:xfrm>
          <a:prstGeom prst="rect">
            <a:avLst/>
          </a:prstGeom>
          <a:solidFill>
            <a:schemeClr val="bg1"/>
          </a:solidFill>
          <a:ln>
            <a:solidFill>
              <a:srgbClr val="FF0000"/>
            </a:solidFill>
          </a:ln>
        </p:spPr>
        <p:txBody>
          <a:bodyPr wrap="square" rtlCol="0">
            <a:spAutoFit/>
          </a:bodyPr>
          <a:lstStyle/>
          <a:p>
            <a:r>
              <a:rPr lang="en-US" sz="1700" dirty="0"/>
              <a:t>You can export a selection or all the subject’s data to excel.</a:t>
            </a:r>
          </a:p>
        </p:txBody>
      </p:sp>
      <p:cxnSp>
        <p:nvCxnSpPr>
          <p:cNvPr id="9" name="Straight Arrow Connector 8">
            <a:extLst>
              <a:ext uri="{FF2B5EF4-FFF2-40B4-BE49-F238E27FC236}">
                <a16:creationId xmlns:a16="http://schemas.microsoft.com/office/drawing/2014/main" id="{5C6C7BD9-85B7-1A35-8240-17D71E3BAF91}"/>
              </a:ext>
            </a:extLst>
          </p:cNvPr>
          <p:cNvCxnSpPr>
            <a:cxnSpLocks/>
          </p:cNvCxnSpPr>
          <p:nvPr/>
        </p:nvCxnSpPr>
        <p:spPr>
          <a:xfrm flipH="1" flipV="1">
            <a:off x="2295525" y="3743325"/>
            <a:ext cx="333375" cy="81223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240C168-6DED-0638-5708-CE072E689905}"/>
              </a:ext>
            </a:extLst>
          </p:cNvPr>
          <p:cNvSpPr txBox="1"/>
          <p:nvPr/>
        </p:nvSpPr>
        <p:spPr>
          <a:xfrm>
            <a:off x="73269" y="-1"/>
            <a:ext cx="8343900" cy="584775"/>
          </a:xfrm>
          <a:prstGeom prst="rect">
            <a:avLst/>
          </a:prstGeom>
          <a:noFill/>
        </p:spPr>
        <p:txBody>
          <a:bodyPr wrap="square" rtlCol="0">
            <a:spAutoFit/>
          </a:bodyPr>
          <a:lstStyle/>
          <a:p>
            <a:r>
              <a:rPr lang="en-US" sz="3200" b="1" dirty="0">
                <a:solidFill>
                  <a:schemeClr val="bg1"/>
                </a:solidFill>
                <a:latin typeface="+mj-lt"/>
              </a:rPr>
              <a:t>Room Request Application</a:t>
            </a:r>
          </a:p>
        </p:txBody>
      </p:sp>
      <p:sp>
        <p:nvSpPr>
          <p:cNvPr id="12" name="TextBox 11">
            <a:extLst>
              <a:ext uri="{FF2B5EF4-FFF2-40B4-BE49-F238E27FC236}">
                <a16:creationId xmlns:a16="http://schemas.microsoft.com/office/drawing/2014/main" id="{DF5412E6-C8CE-0F04-4EA5-1EAFAAE2CC25}"/>
              </a:ext>
            </a:extLst>
          </p:cNvPr>
          <p:cNvSpPr txBox="1"/>
          <p:nvPr/>
        </p:nvSpPr>
        <p:spPr>
          <a:xfrm>
            <a:off x="592852" y="570021"/>
            <a:ext cx="11007036" cy="338554"/>
          </a:xfrm>
          <a:prstGeom prst="rect">
            <a:avLst/>
          </a:prstGeom>
          <a:noFill/>
        </p:spPr>
        <p:txBody>
          <a:bodyPr wrap="square" rtlCol="0">
            <a:spAutoFit/>
          </a:bodyPr>
          <a:lstStyle/>
          <a:p>
            <a:r>
              <a:rPr lang="en-US" sz="1600" dirty="0"/>
              <a:t>CMSS sends out the </a:t>
            </a:r>
            <a:r>
              <a:rPr lang="en-US" sz="1600" dirty="0">
                <a:hlinkClick r:id="rId3"/>
              </a:rPr>
              <a:t>application link</a:t>
            </a:r>
            <a:r>
              <a:rPr lang="en-US" sz="1600" dirty="0"/>
              <a:t> to all schedulers to signify the start of the scheduling process for each term.</a:t>
            </a:r>
          </a:p>
        </p:txBody>
      </p:sp>
      <p:sp>
        <p:nvSpPr>
          <p:cNvPr id="13" name="Chevron 12">
            <a:extLst>
              <a:ext uri="{FF2B5EF4-FFF2-40B4-BE49-F238E27FC236}">
                <a16:creationId xmlns:a16="http://schemas.microsoft.com/office/drawing/2014/main" id="{A0DBB8B5-246D-035C-4C2D-FBB6CBA576A3}"/>
              </a:ext>
            </a:extLst>
          </p:cNvPr>
          <p:cNvSpPr/>
          <p:nvPr/>
        </p:nvSpPr>
        <p:spPr>
          <a:xfrm>
            <a:off x="296020" y="592221"/>
            <a:ext cx="296092" cy="296091"/>
          </a:xfrm>
          <a:prstGeom prst="chevron">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TextBox 13">
            <a:extLst>
              <a:ext uri="{FF2B5EF4-FFF2-40B4-BE49-F238E27FC236}">
                <a16:creationId xmlns:a16="http://schemas.microsoft.com/office/drawing/2014/main" id="{08EB0CAF-0A29-FD07-0A24-D9257B9DAD2E}"/>
              </a:ext>
            </a:extLst>
          </p:cNvPr>
          <p:cNvSpPr txBox="1"/>
          <p:nvPr/>
        </p:nvSpPr>
        <p:spPr>
          <a:xfrm>
            <a:off x="592112" y="953648"/>
            <a:ext cx="11419414" cy="338554"/>
          </a:xfrm>
          <a:prstGeom prst="rect">
            <a:avLst/>
          </a:prstGeom>
          <a:noFill/>
        </p:spPr>
        <p:txBody>
          <a:bodyPr wrap="square" rtlCol="0">
            <a:spAutoFit/>
          </a:bodyPr>
          <a:lstStyle/>
          <a:p>
            <a:r>
              <a:rPr lang="en-US" sz="1600" dirty="0"/>
              <a:t>The application contains all your active and pending section data from Banner, uploaded from Banner </a:t>
            </a:r>
            <a:r>
              <a:rPr lang="en-US" sz="1600" u="sng" dirty="0"/>
              <a:t>the night before</a:t>
            </a:r>
            <a:r>
              <a:rPr lang="en-US" sz="1600" dirty="0"/>
              <a:t>.  </a:t>
            </a:r>
          </a:p>
        </p:txBody>
      </p:sp>
      <p:sp>
        <p:nvSpPr>
          <p:cNvPr id="15" name="Chevron 14">
            <a:extLst>
              <a:ext uri="{FF2B5EF4-FFF2-40B4-BE49-F238E27FC236}">
                <a16:creationId xmlns:a16="http://schemas.microsoft.com/office/drawing/2014/main" id="{16B798BC-3F39-D149-4FDB-AF3B12DCB78A}"/>
              </a:ext>
            </a:extLst>
          </p:cNvPr>
          <p:cNvSpPr/>
          <p:nvPr/>
        </p:nvSpPr>
        <p:spPr>
          <a:xfrm>
            <a:off x="296020" y="963235"/>
            <a:ext cx="296092" cy="306925"/>
          </a:xfrm>
          <a:prstGeom prst="chevron">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Chevron 15">
            <a:extLst>
              <a:ext uri="{FF2B5EF4-FFF2-40B4-BE49-F238E27FC236}">
                <a16:creationId xmlns:a16="http://schemas.microsoft.com/office/drawing/2014/main" id="{104BBCE6-2A3A-043C-62FF-3805005FEFE4}"/>
              </a:ext>
            </a:extLst>
          </p:cNvPr>
          <p:cNvSpPr/>
          <p:nvPr/>
        </p:nvSpPr>
        <p:spPr>
          <a:xfrm>
            <a:off x="296020" y="1384538"/>
            <a:ext cx="296092" cy="306925"/>
          </a:xfrm>
          <a:prstGeom prst="chevron">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TextBox 16">
            <a:extLst>
              <a:ext uri="{FF2B5EF4-FFF2-40B4-BE49-F238E27FC236}">
                <a16:creationId xmlns:a16="http://schemas.microsoft.com/office/drawing/2014/main" id="{234BD657-B407-3DE2-147E-EF7406175120}"/>
              </a:ext>
            </a:extLst>
          </p:cNvPr>
          <p:cNvSpPr txBox="1"/>
          <p:nvPr/>
        </p:nvSpPr>
        <p:spPr>
          <a:xfrm>
            <a:off x="592112" y="1365903"/>
            <a:ext cx="9692608" cy="338554"/>
          </a:xfrm>
          <a:prstGeom prst="rect">
            <a:avLst/>
          </a:prstGeom>
          <a:noFill/>
        </p:spPr>
        <p:txBody>
          <a:bodyPr wrap="square" rtlCol="0">
            <a:spAutoFit/>
          </a:bodyPr>
          <a:lstStyle/>
          <a:p>
            <a:r>
              <a:rPr lang="en-US" sz="1600" dirty="0"/>
              <a:t>You only need to fill out the “New Request” or “Alt Request” form if the section needs a new GA room.</a:t>
            </a:r>
          </a:p>
        </p:txBody>
      </p:sp>
      <p:cxnSp>
        <p:nvCxnSpPr>
          <p:cNvPr id="20" name="Straight Arrow Connector 19">
            <a:extLst>
              <a:ext uri="{FF2B5EF4-FFF2-40B4-BE49-F238E27FC236}">
                <a16:creationId xmlns:a16="http://schemas.microsoft.com/office/drawing/2014/main" id="{3B526A8D-A757-B039-B791-75DB4D410938}"/>
              </a:ext>
            </a:extLst>
          </p:cNvPr>
          <p:cNvCxnSpPr>
            <a:cxnSpLocks/>
          </p:cNvCxnSpPr>
          <p:nvPr/>
        </p:nvCxnSpPr>
        <p:spPr>
          <a:xfrm flipH="1">
            <a:off x="4848225" y="2443318"/>
            <a:ext cx="370891" cy="54243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8" name="Slide Number Placeholder 3">
            <a:extLst>
              <a:ext uri="{FF2B5EF4-FFF2-40B4-BE49-F238E27FC236}">
                <a16:creationId xmlns:a16="http://schemas.microsoft.com/office/drawing/2014/main" id="{CCCC3323-0A3B-B500-49BB-D9B82BFC138B}"/>
              </a:ext>
            </a:extLst>
          </p:cNvPr>
          <p:cNvSpPr>
            <a:spLocks noGrp="1"/>
          </p:cNvSpPr>
          <p:nvPr>
            <p:ph type="sldNum" sz="quarter" idx="12"/>
          </p:nvPr>
        </p:nvSpPr>
        <p:spPr>
          <a:xfrm>
            <a:off x="11831053" y="6594230"/>
            <a:ext cx="360947" cy="263769"/>
          </a:xfrm>
        </p:spPr>
        <p:txBody>
          <a:bodyPr/>
          <a:lstStyle/>
          <a:p>
            <a:fld id="{2E303274-D427-4BD3-A6EF-2D84F7A9B6FF}" type="slidenum">
              <a:rPr lang="en-US" b="1" smtClean="0">
                <a:solidFill>
                  <a:schemeClr val="tx1"/>
                </a:solidFill>
              </a:rPr>
              <a:t>5</a:t>
            </a:fld>
            <a:endParaRPr lang="en-US" b="1">
              <a:solidFill>
                <a:schemeClr val="tx1"/>
              </a:solidFill>
            </a:endParaRPr>
          </a:p>
        </p:txBody>
      </p:sp>
      <p:sp>
        <p:nvSpPr>
          <p:cNvPr id="24" name="TextBox 23">
            <a:extLst>
              <a:ext uri="{FF2B5EF4-FFF2-40B4-BE49-F238E27FC236}">
                <a16:creationId xmlns:a16="http://schemas.microsoft.com/office/drawing/2014/main" id="{38F1C1AF-EFDB-4295-CB2A-6359C504ABCE}"/>
              </a:ext>
            </a:extLst>
          </p:cNvPr>
          <p:cNvSpPr txBox="1"/>
          <p:nvPr/>
        </p:nvSpPr>
        <p:spPr>
          <a:xfrm>
            <a:off x="6679020" y="4522609"/>
            <a:ext cx="2714396" cy="923330"/>
          </a:xfrm>
          <a:prstGeom prst="rect">
            <a:avLst/>
          </a:prstGeom>
          <a:solidFill>
            <a:schemeClr val="bg1"/>
          </a:solidFill>
          <a:ln>
            <a:solidFill>
              <a:srgbClr val="FF0000"/>
            </a:solidFill>
          </a:ln>
        </p:spPr>
        <p:txBody>
          <a:bodyPr wrap="square" rtlCol="0">
            <a:spAutoFit/>
          </a:bodyPr>
          <a:lstStyle/>
          <a:p>
            <a:r>
              <a:rPr lang="en-US" dirty="0"/>
              <a:t>The Search bar can help you look for specific sections or other data.</a:t>
            </a:r>
          </a:p>
        </p:txBody>
      </p:sp>
      <p:sp>
        <p:nvSpPr>
          <p:cNvPr id="2" name="TextBox 1">
            <a:extLst>
              <a:ext uri="{FF2B5EF4-FFF2-40B4-BE49-F238E27FC236}">
                <a16:creationId xmlns:a16="http://schemas.microsoft.com/office/drawing/2014/main" id="{EEDE1715-F634-431D-FF6E-25EE88951FC9}"/>
              </a:ext>
            </a:extLst>
          </p:cNvPr>
          <p:cNvSpPr txBox="1"/>
          <p:nvPr/>
        </p:nvSpPr>
        <p:spPr>
          <a:xfrm>
            <a:off x="9269258" y="1754920"/>
            <a:ext cx="2877351" cy="1661993"/>
          </a:xfrm>
          <a:prstGeom prst="rect">
            <a:avLst/>
          </a:prstGeom>
          <a:solidFill>
            <a:schemeClr val="bg1"/>
          </a:solidFill>
          <a:ln>
            <a:solidFill>
              <a:srgbClr val="FF0000"/>
            </a:solidFill>
          </a:ln>
        </p:spPr>
        <p:txBody>
          <a:bodyPr wrap="square" rtlCol="0">
            <a:spAutoFit/>
          </a:bodyPr>
          <a:lstStyle/>
          <a:p>
            <a:r>
              <a:rPr lang="en-US" sz="1700" dirty="0"/>
              <a:t>It is best to Inactivate all sections which are going from Active to Cancelled </a:t>
            </a:r>
            <a:r>
              <a:rPr lang="en-US" sz="1700" b="1" dirty="0"/>
              <a:t>first</a:t>
            </a:r>
            <a:r>
              <a:rPr lang="en-US" sz="1700" dirty="0"/>
              <a:t> to avoid room or instructor conflicts – </a:t>
            </a:r>
            <a:r>
              <a:rPr lang="en-US" sz="1700" u="sng" dirty="0"/>
              <a:t>delete the room when cancelling</a:t>
            </a:r>
          </a:p>
        </p:txBody>
      </p:sp>
      <p:sp>
        <p:nvSpPr>
          <p:cNvPr id="19" name="TextBox 18">
            <a:extLst>
              <a:ext uri="{FF2B5EF4-FFF2-40B4-BE49-F238E27FC236}">
                <a16:creationId xmlns:a16="http://schemas.microsoft.com/office/drawing/2014/main" id="{CFD49214-EA4D-6A97-0CE8-F25CE19ADFE1}"/>
              </a:ext>
            </a:extLst>
          </p:cNvPr>
          <p:cNvSpPr txBox="1"/>
          <p:nvPr/>
        </p:nvSpPr>
        <p:spPr>
          <a:xfrm>
            <a:off x="4910050" y="1758490"/>
            <a:ext cx="1617905" cy="877163"/>
          </a:xfrm>
          <a:prstGeom prst="rect">
            <a:avLst/>
          </a:prstGeom>
          <a:solidFill>
            <a:schemeClr val="bg1"/>
          </a:solidFill>
          <a:ln>
            <a:solidFill>
              <a:srgbClr val="FF0000"/>
            </a:solidFill>
          </a:ln>
        </p:spPr>
        <p:txBody>
          <a:bodyPr wrap="square" rtlCol="0">
            <a:spAutoFit/>
          </a:bodyPr>
          <a:lstStyle/>
          <a:p>
            <a:r>
              <a:rPr lang="en-US" sz="1700" dirty="0"/>
              <a:t>The due date is listed in the text at the top.</a:t>
            </a:r>
          </a:p>
        </p:txBody>
      </p:sp>
      <p:cxnSp>
        <p:nvCxnSpPr>
          <p:cNvPr id="25" name="Straight Arrow Connector 24">
            <a:extLst>
              <a:ext uri="{FF2B5EF4-FFF2-40B4-BE49-F238E27FC236}">
                <a16:creationId xmlns:a16="http://schemas.microsoft.com/office/drawing/2014/main" id="{6C467E9C-C26C-92E3-C13F-195CBB930083}"/>
              </a:ext>
            </a:extLst>
          </p:cNvPr>
          <p:cNvCxnSpPr>
            <a:cxnSpLocks/>
          </p:cNvCxnSpPr>
          <p:nvPr/>
        </p:nvCxnSpPr>
        <p:spPr>
          <a:xfrm flipV="1">
            <a:off x="9134175" y="3585304"/>
            <a:ext cx="727666" cy="93730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2FC19265-9807-B88B-BDBB-BD33C1A40B04}"/>
              </a:ext>
            </a:extLst>
          </p:cNvPr>
          <p:cNvSpPr txBox="1"/>
          <p:nvPr/>
        </p:nvSpPr>
        <p:spPr>
          <a:xfrm>
            <a:off x="6671725" y="1758490"/>
            <a:ext cx="2462450" cy="1138773"/>
          </a:xfrm>
          <a:prstGeom prst="rect">
            <a:avLst/>
          </a:prstGeom>
          <a:solidFill>
            <a:schemeClr val="bg1"/>
          </a:solidFill>
          <a:ln>
            <a:solidFill>
              <a:srgbClr val="FF0000"/>
            </a:solidFill>
          </a:ln>
        </p:spPr>
        <p:txBody>
          <a:bodyPr wrap="square" rtlCol="0">
            <a:spAutoFit/>
          </a:bodyPr>
          <a:lstStyle/>
          <a:p>
            <a:r>
              <a:rPr lang="en-US" sz="1700" dirty="0"/>
              <a:t>The Request Status pull down can help you filter what still needs to be requested.</a:t>
            </a:r>
          </a:p>
        </p:txBody>
      </p:sp>
      <p:cxnSp>
        <p:nvCxnSpPr>
          <p:cNvPr id="22" name="Straight Arrow Connector 21">
            <a:extLst>
              <a:ext uri="{FF2B5EF4-FFF2-40B4-BE49-F238E27FC236}">
                <a16:creationId xmlns:a16="http://schemas.microsoft.com/office/drawing/2014/main" id="{740AA821-C30A-13FD-1133-4C27045E69FC}"/>
              </a:ext>
            </a:extLst>
          </p:cNvPr>
          <p:cNvCxnSpPr>
            <a:cxnSpLocks/>
          </p:cNvCxnSpPr>
          <p:nvPr/>
        </p:nvCxnSpPr>
        <p:spPr>
          <a:xfrm flipH="1">
            <a:off x="7584258" y="2897263"/>
            <a:ext cx="92892" cy="49536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793197EA-C111-5EB1-F41F-F3F949316BC2}"/>
              </a:ext>
            </a:extLst>
          </p:cNvPr>
          <p:cNvSpPr txBox="1"/>
          <p:nvPr/>
        </p:nvSpPr>
        <p:spPr>
          <a:xfrm>
            <a:off x="176559" y="5374698"/>
            <a:ext cx="2203866" cy="874557"/>
          </a:xfrm>
          <a:prstGeom prst="rect">
            <a:avLst/>
          </a:prstGeom>
          <a:solidFill>
            <a:schemeClr val="bg1"/>
          </a:solidFill>
          <a:ln>
            <a:solidFill>
              <a:srgbClr val="FF0000"/>
            </a:solidFill>
          </a:ln>
        </p:spPr>
        <p:txBody>
          <a:bodyPr wrap="square" rtlCol="0">
            <a:spAutoFit/>
          </a:bodyPr>
          <a:lstStyle/>
          <a:p>
            <a:r>
              <a:rPr lang="en-US" sz="1700" dirty="0"/>
              <a:t>Each column can be sorted ascending or descending.</a:t>
            </a:r>
          </a:p>
        </p:txBody>
      </p:sp>
      <p:cxnSp>
        <p:nvCxnSpPr>
          <p:cNvPr id="28" name="Straight Arrow Connector 27">
            <a:extLst>
              <a:ext uri="{FF2B5EF4-FFF2-40B4-BE49-F238E27FC236}">
                <a16:creationId xmlns:a16="http://schemas.microsoft.com/office/drawing/2014/main" id="{1CF1173D-4096-7042-2B1C-163F30CD1A51}"/>
              </a:ext>
            </a:extLst>
          </p:cNvPr>
          <p:cNvCxnSpPr>
            <a:cxnSpLocks/>
          </p:cNvCxnSpPr>
          <p:nvPr/>
        </p:nvCxnSpPr>
        <p:spPr>
          <a:xfrm flipH="1" flipV="1">
            <a:off x="531270" y="4350327"/>
            <a:ext cx="308874" cy="102437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E311B3F4-4563-7FDA-DDE1-D3F78760C31F}"/>
              </a:ext>
            </a:extLst>
          </p:cNvPr>
          <p:cNvSpPr txBox="1"/>
          <p:nvPr/>
        </p:nvSpPr>
        <p:spPr>
          <a:xfrm>
            <a:off x="2380425" y="1822189"/>
            <a:ext cx="2053030" cy="615553"/>
          </a:xfrm>
          <a:prstGeom prst="rect">
            <a:avLst/>
          </a:prstGeom>
          <a:solidFill>
            <a:schemeClr val="bg1"/>
          </a:solidFill>
          <a:ln>
            <a:solidFill>
              <a:srgbClr val="FF0000"/>
            </a:solidFill>
          </a:ln>
        </p:spPr>
        <p:txBody>
          <a:bodyPr wrap="square" rtlCol="0">
            <a:spAutoFit/>
          </a:bodyPr>
          <a:lstStyle/>
          <a:p>
            <a:r>
              <a:rPr lang="en-US" sz="1700" dirty="0"/>
              <a:t>The logo leads to the CMSS website.</a:t>
            </a:r>
          </a:p>
        </p:txBody>
      </p:sp>
      <p:cxnSp>
        <p:nvCxnSpPr>
          <p:cNvPr id="41" name="Straight Arrow Connector 40">
            <a:extLst>
              <a:ext uri="{FF2B5EF4-FFF2-40B4-BE49-F238E27FC236}">
                <a16:creationId xmlns:a16="http://schemas.microsoft.com/office/drawing/2014/main" id="{3ADEF9AB-CAA8-DF06-999B-C273A21A0EFF}"/>
              </a:ext>
            </a:extLst>
          </p:cNvPr>
          <p:cNvCxnSpPr>
            <a:cxnSpLocks/>
            <a:stCxn id="40" idx="1"/>
          </p:cNvCxnSpPr>
          <p:nvPr/>
        </p:nvCxnSpPr>
        <p:spPr>
          <a:xfrm flipH="1" flipV="1">
            <a:off x="1092694" y="1948504"/>
            <a:ext cx="1287731" cy="18146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46618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FF113C37-06CE-778E-1CCE-4D4457627258}"/>
              </a:ext>
            </a:extLst>
          </p:cNvPr>
          <p:cNvPicPr>
            <a:picLocks noChangeAspect="1"/>
          </p:cNvPicPr>
          <p:nvPr/>
        </p:nvPicPr>
        <p:blipFill>
          <a:blip r:embed="rId2"/>
          <a:stretch>
            <a:fillRect/>
          </a:stretch>
        </p:blipFill>
        <p:spPr>
          <a:xfrm>
            <a:off x="13855" y="1294489"/>
            <a:ext cx="10840238" cy="5563509"/>
          </a:xfrm>
          <a:prstGeom prst="rect">
            <a:avLst/>
          </a:prstGeom>
        </p:spPr>
      </p:pic>
      <p:sp>
        <p:nvSpPr>
          <p:cNvPr id="4" name="Rectangle 3">
            <a:extLst>
              <a:ext uri="{FF2B5EF4-FFF2-40B4-BE49-F238E27FC236}">
                <a16:creationId xmlns:a16="http://schemas.microsoft.com/office/drawing/2014/main" id="{E0409AF6-D242-4965-B798-38E8A7B04D70}"/>
              </a:ext>
            </a:extLst>
          </p:cNvPr>
          <p:cNvSpPr/>
          <p:nvPr/>
        </p:nvSpPr>
        <p:spPr>
          <a:xfrm>
            <a:off x="0" y="-1"/>
            <a:ext cx="12192000" cy="553915"/>
          </a:xfrm>
          <a:prstGeom prst="rect">
            <a:avLst/>
          </a:prstGeom>
          <a:solidFill>
            <a:srgbClr val="10294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3255357" y="3576376"/>
            <a:ext cx="2199984" cy="1438855"/>
          </a:xfrm>
          <a:prstGeom prst="rect">
            <a:avLst/>
          </a:prstGeom>
          <a:solidFill>
            <a:schemeClr val="bg1"/>
          </a:solidFill>
          <a:ln>
            <a:solidFill>
              <a:srgbClr val="FF0000"/>
            </a:solidFill>
          </a:ln>
        </p:spPr>
        <p:txBody>
          <a:bodyPr wrap="square" rtlCol="0">
            <a:spAutoFit/>
          </a:bodyPr>
          <a:lstStyle/>
          <a:p>
            <a:r>
              <a:rPr lang="en-US" sz="1750" b="1" dirty="0"/>
              <a:t>Double check the projected and max enrollments are accurate in SSASECT.</a:t>
            </a:r>
          </a:p>
        </p:txBody>
      </p:sp>
      <p:cxnSp>
        <p:nvCxnSpPr>
          <p:cNvPr id="7" name="Straight Arrow Connector 6"/>
          <p:cNvCxnSpPr>
            <a:cxnSpLocks/>
          </p:cNvCxnSpPr>
          <p:nvPr/>
        </p:nvCxnSpPr>
        <p:spPr>
          <a:xfrm flipV="1">
            <a:off x="6363033" y="4447309"/>
            <a:ext cx="0" cy="132193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998403" y="5584574"/>
            <a:ext cx="2199984" cy="877163"/>
          </a:xfrm>
          <a:prstGeom prst="rect">
            <a:avLst/>
          </a:prstGeom>
          <a:solidFill>
            <a:schemeClr val="bg1"/>
          </a:solidFill>
          <a:ln>
            <a:solidFill>
              <a:srgbClr val="FF0000"/>
            </a:solidFill>
          </a:ln>
        </p:spPr>
        <p:txBody>
          <a:bodyPr wrap="square" rtlCol="0">
            <a:spAutoFit/>
          </a:bodyPr>
          <a:lstStyle/>
          <a:p>
            <a:r>
              <a:rPr lang="en-US" sz="1700" dirty="0"/>
              <a:t>Capacities are listed in parentheses for each room.</a:t>
            </a:r>
          </a:p>
        </p:txBody>
      </p:sp>
      <p:cxnSp>
        <p:nvCxnSpPr>
          <p:cNvPr id="9" name="Straight Arrow Connector 8"/>
          <p:cNvCxnSpPr>
            <a:cxnSpLocks/>
          </p:cNvCxnSpPr>
          <p:nvPr/>
        </p:nvCxnSpPr>
        <p:spPr>
          <a:xfrm flipH="1" flipV="1">
            <a:off x="3006803" y="4953296"/>
            <a:ext cx="645549" cy="63127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3269" y="-1"/>
            <a:ext cx="8343900" cy="584775"/>
          </a:xfrm>
          <a:prstGeom prst="rect">
            <a:avLst/>
          </a:prstGeom>
          <a:noFill/>
        </p:spPr>
        <p:txBody>
          <a:bodyPr wrap="square" rtlCol="0">
            <a:spAutoFit/>
          </a:bodyPr>
          <a:lstStyle/>
          <a:p>
            <a:r>
              <a:rPr lang="en-US" sz="3200" b="1" dirty="0">
                <a:solidFill>
                  <a:schemeClr val="bg1"/>
                </a:solidFill>
                <a:latin typeface="+mj-lt"/>
              </a:rPr>
              <a:t>Room Request Application</a:t>
            </a:r>
          </a:p>
        </p:txBody>
      </p:sp>
      <p:sp>
        <p:nvSpPr>
          <p:cNvPr id="12" name="TextBox 11"/>
          <p:cNvSpPr txBox="1"/>
          <p:nvPr/>
        </p:nvSpPr>
        <p:spPr>
          <a:xfrm>
            <a:off x="592853" y="639413"/>
            <a:ext cx="7102976" cy="646331"/>
          </a:xfrm>
          <a:prstGeom prst="rect">
            <a:avLst/>
          </a:prstGeom>
          <a:noFill/>
        </p:spPr>
        <p:txBody>
          <a:bodyPr wrap="square" rtlCol="0">
            <a:spAutoFit/>
          </a:bodyPr>
          <a:lstStyle/>
          <a:p>
            <a:r>
              <a:rPr lang="en-US" dirty="0"/>
              <a:t>Choosing “New Request” or “Alt Request” will lead to this form. Completing this form and saving is the only way to request a room.</a:t>
            </a:r>
          </a:p>
        </p:txBody>
      </p:sp>
      <p:sp>
        <p:nvSpPr>
          <p:cNvPr id="13" name="Chevron 12"/>
          <p:cNvSpPr/>
          <p:nvPr/>
        </p:nvSpPr>
        <p:spPr>
          <a:xfrm>
            <a:off x="296020" y="800905"/>
            <a:ext cx="296092" cy="296091"/>
          </a:xfrm>
          <a:prstGeom prst="chevron">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TextBox 18"/>
          <p:cNvSpPr txBox="1"/>
          <p:nvPr/>
        </p:nvSpPr>
        <p:spPr>
          <a:xfrm>
            <a:off x="2736637" y="1323601"/>
            <a:ext cx="2715121" cy="877163"/>
          </a:xfrm>
          <a:prstGeom prst="rect">
            <a:avLst/>
          </a:prstGeom>
          <a:solidFill>
            <a:schemeClr val="bg1"/>
          </a:solidFill>
          <a:ln>
            <a:solidFill>
              <a:srgbClr val="FF0000"/>
            </a:solidFill>
          </a:ln>
        </p:spPr>
        <p:txBody>
          <a:bodyPr wrap="square" rtlCol="0">
            <a:spAutoFit/>
          </a:bodyPr>
          <a:lstStyle/>
          <a:p>
            <a:r>
              <a:rPr lang="en-US" sz="1700" dirty="0"/>
              <a:t>Section information is pulled into the application every night at midnight.</a:t>
            </a:r>
          </a:p>
        </p:txBody>
      </p:sp>
      <p:cxnSp>
        <p:nvCxnSpPr>
          <p:cNvPr id="20" name="Straight Arrow Connector 19"/>
          <p:cNvCxnSpPr>
            <a:cxnSpLocks/>
          </p:cNvCxnSpPr>
          <p:nvPr/>
        </p:nvCxnSpPr>
        <p:spPr>
          <a:xfrm>
            <a:off x="3652352" y="2209509"/>
            <a:ext cx="287313" cy="34189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8" name="Slide Number Placeholder 3">
            <a:extLst>
              <a:ext uri="{FF2B5EF4-FFF2-40B4-BE49-F238E27FC236}">
                <a16:creationId xmlns:a16="http://schemas.microsoft.com/office/drawing/2014/main" id="{206F6551-8FF3-4ED5-9113-AB48AC3113AE}"/>
              </a:ext>
            </a:extLst>
          </p:cNvPr>
          <p:cNvSpPr>
            <a:spLocks noGrp="1"/>
          </p:cNvSpPr>
          <p:nvPr>
            <p:ph type="sldNum" sz="quarter" idx="12"/>
          </p:nvPr>
        </p:nvSpPr>
        <p:spPr>
          <a:xfrm>
            <a:off x="11831053" y="6594230"/>
            <a:ext cx="360947" cy="263769"/>
          </a:xfrm>
        </p:spPr>
        <p:txBody>
          <a:bodyPr/>
          <a:lstStyle/>
          <a:p>
            <a:fld id="{2E303274-D427-4BD3-A6EF-2D84F7A9B6FF}" type="slidenum">
              <a:rPr lang="en-US" b="1" smtClean="0">
                <a:solidFill>
                  <a:schemeClr val="tx1"/>
                </a:solidFill>
              </a:rPr>
              <a:t>6</a:t>
            </a:fld>
            <a:endParaRPr lang="en-US" b="1">
              <a:solidFill>
                <a:schemeClr val="tx1"/>
              </a:solidFill>
            </a:endParaRPr>
          </a:p>
        </p:txBody>
      </p:sp>
      <p:sp>
        <p:nvSpPr>
          <p:cNvPr id="24" name="TextBox 23">
            <a:extLst>
              <a:ext uri="{FF2B5EF4-FFF2-40B4-BE49-F238E27FC236}">
                <a16:creationId xmlns:a16="http://schemas.microsoft.com/office/drawing/2014/main" id="{13E36ABF-5460-4753-B965-833EC68DD5A4}"/>
              </a:ext>
            </a:extLst>
          </p:cNvPr>
          <p:cNvSpPr txBox="1"/>
          <p:nvPr/>
        </p:nvSpPr>
        <p:spPr>
          <a:xfrm>
            <a:off x="5828970" y="5699965"/>
            <a:ext cx="2483758" cy="1138773"/>
          </a:xfrm>
          <a:prstGeom prst="rect">
            <a:avLst/>
          </a:prstGeom>
          <a:solidFill>
            <a:schemeClr val="bg1"/>
          </a:solidFill>
          <a:ln>
            <a:solidFill>
              <a:srgbClr val="FF0000"/>
            </a:solidFill>
          </a:ln>
        </p:spPr>
        <p:txBody>
          <a:bodyPr wrap="square" rtlCol="0">
            <a:spAutoFit/>
          </a:bodyPr>
          <a:lstStyle/>
          <a:p>
            <a:r>
              <a:rPr lang="en-US" sz="1700" dirty="0"/>
              <a:t>Note any back-to-back sections here, but only if they follow the back-to-back definition.</a:t>
            </a:r>
          </a:p>
        </p:txBody>
      </p:sp>
      <p:sp>
        <p:nvSpPr>
          <p:cNvPr id="2" name="TextBox 1">
            <a:extLst>
              <a:ext uri="{FF2B5EF4-FFF2-40B4-BE49-F238E27FC236}">
                <a16:creationId xmlns:a16="http://schemas.microsoft.com/office/drawing/2014/main" id="{727EC951-A8F6-A995-19FA-A1B504965333}"/>
              </a:ext>
            </a:extLst>
          </p:cNvPr>
          <p:cNvSpPr txBox="1"/>
          <p:nvPr/>
        </p:nvSpPr>
        <p:spPr>
          <a:xfrm>
            <a:off x="7695830" y="697509"/>
            <a:ext cx="4135220" cy="1143179"/>
          </a:xfrm>
          <a:prstGeom prst="rect">
            <a:avLst/>
          </a:prstGeom>
          <a:solidFill>
            <a:schemeClr val="bg1"/>
          </a:solidFill>
          <a:ln>
            <a:solidFill>
              <a:srgbClr val="FF0000"/>
            </a:solidFill>
          </a:ln>
        </p:spPr>
        <p:txBody>
          <a:bodyPr wrap="square" rtlCol="0">
            <a:spAutoFit/>
          </a:bodyPr>
          <a:lstStyle/>
          <a:p>
            <a:r>
              <a:rPr lang="en-US" sz="1700" dirty="0"/>
              <a:t>Each drop down menu has different options. </a:t>
            </a:r>
            <a:r>
              <a:rPr lang="en-US" sz="1700" u="sng" dirty="0"/>
              <a:t>Only select the relevant options</a:t>
            </a:r>
            <a:r>
              <a:rPr lang="en-US" sz="1700" dirty="0"/>
              <a:t>, but feel free to clarify in the “other” or “Additional Request Notes” boxes.</a:t>
            </a:r>
          </a:p>
        </p:txBody>
      </p:sp>
      <p:cxnSp>
        <p:nvCxnSpPr>
          <p:cNvPr id="27" name="Straight Arrow Connector 26">
            <a:extLst>
              <a:ext uri="{FF2B5EF4-FFF2-40B4-BE49-F238E27FC236}">
                <a16:creationId xmlns:a16="http://schemas.microsoft.com/office/drawing/2014/main" id="{A63561C9-FC9E-FBB5-531A-C97646691317}"/>
              </a:ext>
            </a:extLst>
          </p:cNvPr>
          <p:cNvCxnSpPr>
            <a:cxnSpLocks/>
            <a:stCxn id="5" idx="1"/>
          </p:cNvCxnSpPr>
          <p:nvPr/>
        </p:nvCxnSpPr>
        <p:spPr>
          <a:xfrm flipH="1" flipV="1">
            <a:off x="2836718" y="4047021"/>
            <a:ext cx="418639" cy="24878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6BB0E89B-B533-45E9-7A75-15EAAE0C09C3}"/>
              </a:ext>
            </a:extLst>
          </p:cNvPr>
          <p:cNvSpPr txBox="1"/>
          <p:nvPr/>
        </p:nvSpPr>
        <p:spPr>
          <a:xfrm>
            <a:off x="10681223" y="4281062"/>
            <a:ext cx="1371506" cy="1923604"/>
          </a:xfrm>
          <a:prstGeom prst="rect">
            <a:avLst/>
          </a:prstGeom>
          <a:solidFill>
            <a:schemeClr val="bg1"/>
          </a:solidFill>
          <a:ln>
            <a:solidFill>
              <a:srgbClr val="FF0000"/>
            </a:solidFill>
          </a:ln>
        </p:spPr>
        <p:txBody>
          <a:bodyPr wrap="square" rtlCol="0">
            <a:spAutoFit/>
          </a:bodyPr>
          <a:lstStyle/>
          <a:p>
            <a:r>
              <a:rPr lang="en-US" sz="1700" dirty="0"/>
              <a:t>Make sure to save your request. You can come back and edit as necessary.</a:t>
            </a:r>
          </a:p>
        </p:txBody>
      </p:sp>
      <p:cxnSp>
        <p:nvCxnSpPr>
          <p:cNvPr id="34" name="Straight Arrow Connector 33">
            <a:extLst>
              <a:ext uri="{FF2B5EF4-FFF2-40B4-BE49-F238E27FC236}">
                <a16:creationId xmlns:a16="http://schemas.microsoft.com/office/drawing/2014/main" id="{3E8557FC-D773-362C-5E16-240D1D0D3853}"/>
              </a:ext>
            </a:extLst>
          </p:cNvPr>
          <p:cNvCxnSpPr>
            <a:cxnSpLocks/>
          </p:cNvCxnSpPr>
          <p:nvPr/>
        </p:nvCxnSpPr>
        <p:spPr>
          <a:xfrm flipH="1">
            <a:off x="10477567" y="6160491"/>
            <a:ext cx="203656" cy="23056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47DEE356-88C3-B721-30D6-AC3446FEE31C}"/>
              </a:ext>
            </a:extLst>
          </p:cNvPr>
          <p:cNvSpPr txBox="1"/>
          <p:nvPr/>
        </p:nvSpPr>
        <p:spPr>
          <a:xfrm>
            <a:off x="193266" y="5610302"/>
            <a:ext cx="2217425" cy="923330"/>
          </a:xfrm>
          <a:prstGeom prst="rect">
            <a:avLst/>
          </a:prstGeom>
          <a:solidFill>
            <a:schemeClr val="bg1"/>
          </a:solidFill>
          <a:ln>
            <a:solidFill>
              <a:srgbClr val="FF0000"/>
            </a:solidFill>
          </a:ln>
        </p:spPr>
        <p:txBody>
          <a:bodyPr wrap="square" rtlCol="0">
            <a:spAutoFit/>
          </a:bodyPr>
          <a:lstStyle/>
          <a:p>
            <a:r>
              <a:rPr lang="en-US" b="1" u="sng" dirty="0"/>
              <a:t>Any changes to Days or Times will delete the request.</a:t>
            </a:r>
          </a:p>
        </p:txBody>
      </p:sp>
      <p:cxnSp>
        <p:nvCxnSpPr>
          <p:cNvPr id="40" name="Straight Arrow Connector 39">
            <a:extLst>
              <a:ext uri="{FF2B5EF4-FFF2-40B4-BE49-F238E27FC236}">
                <a16:creationId xmlns:a16="http://schemas.microsoft.com/office/drawing/2014/main" id="{29E5217E-CD51-01E9-4E2E-A5E2F6E88662}"/>
              </a:ext>
            </a:extLst>
          </p:cNvPr>
          <p:cNvCxnSpPr>
            <a:cxnSpLocks/>
          </p:cNvCxnSpPr>
          <p:nvPr/>
        </p:nvCxnSpPr>
        <p:spPr>
          <a:xfrm flipV="1">
            <a:off x="1792873" y="5159829"/>
            <a:ext cx="229889" cy="44172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 name="Straight Arrow Connector 2">
            <a:extLst>
              <a:ext uri="{FF2B5EF4-FFF2-40B4-BE49-F238E27FC236}">
                <a16:creationId xmlns:a16="http://schemas.microsoft.com/office/drawing/2014/main" id="{233A5A61-3048-8D25-4369-5AD71F50BD65}"/>
              </a:ext>
            </a:extLst>
          </p:cNvPr>
          <p:cNvCxnSpPr>
            <a:cxnSpLocks/>
          </p:cNvCxnSpPr>
          <p:nvPr/>
        </p:nvCxnSpPr>
        <p:spPr>
          <a:xfrm>
            <a:off x="10080906" y="1840688"/>
            <a:ext cx="264174" cy="33710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2005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B103D4-4C41-6882-847C-3D6B0809B2AF}"/>
            </a:ext>
          </a:extLst>
        </p:cNvPr>
        <p:cNvGrpSpPr/>
        <p:nvPr/>
      </p:nvGrpSpPr>
      <p:grpSpPr>
        <a:xfrm>
          <a:off x="0" y="0"/>
          <a:ext cx="0" cy="0"/>
          <a:chOff x="0" y="0"/>
          <a:chExt cx="0" cy="0"/>
        </a:xfrm>
      </p:grpSpPr>
      <p:sp>
        <p:nvSpPr>
          <p:cNvPr id="2" name="Slide Title">
            <a:extLst>
              <a:ext uri="{FF2B5EF4-FFF2-40B4-BE49-F238E27FC236}">
                <a16:creationId xmlns:a16="http://schemas.microsoft.com/office/drawing/2014/main" id="{2499B83D-37F6-C06A-C421-64948CB50F14}"/>
              </a:ext>
            </a:extLst>
          </p:cNvPr>
          <p:cNvSpPr>
            <a:spLocks noGrp="1"/>
          </p:cNvSpPr>
          <p:nvPr>
            <p:ph type="title"/>
          </p:nvPr>
        </p:nvSpPr>
        <p:spPr>
          <a:xfrm>
            <a:off x="566927" y="147420"/>
            <a:ext cx="8438849" cy="590931"/>
          </a:xfrm>
        </p:spPr>
        <p:txBody>
          <a:bodyPr/>
          <a:lstStyle/>
          <a:p>
            <a:r>
              <a:rPr lang="en-US" dirty="0"/>
              <a:t>Rolled Rooms</a:t>
            </a:r>
          </a:p>
        </p:txBody>
      </p:sp>
      <p:sp>
        <p:nvSpPr>
          <p:cNvPr id="3" name="Slide Text">
            <a:extLst>
              <a:ext uri="{FF2B5EF4-FFF2-40B4-BE49-F238E27FC236}">
                <a16:creationId xmlns:a16="http://schemas.microsoft.com/office/drawing/2014/main" id="{029FA11C-804C-5214-ADA7-A726D6D605EF}"/>
              </a:ext>
            </a:extLst>
          </p:cNvPr>
          <p:cNvSpPr>
            <a:spLocks noGrp="1"/>
          </p:cNvSpPr>
          <p:nvPr>
            <p:ph idx="1"/>
          </p:nvPr>
        </p:nvSpPr>
        <p:spPr>
          <a:xfrm>
            <a:off x="566927" y="701736"/>
            <a:ext cx="11362803" cy="3876171"/>
          </a:xfrm>
        </p:spPr>
        <p:txBody>
          <a:bodyPr/>
          <a:lstStyle/>
          <a:p>
            <a:pPr marL="285750" indent="-285750">
              <a:buFont typeface="Arial" panose="020B0604020202020204" pitchFamily="34" charset="0"/>
              <a:buChar char="•"/>
            </a:pPr>
            <a:r>
              <a:rPr lang="en-US" b="1" dirty="0"/>
              <a:t>Rolled:</a:t>
            </a:r>
          </a:p>
          <a:p>
            <a:pPr marL="971550" lvl="1" indent="-285750">
              <a:buFont typeface="Arial" panose="020B0604020202020204" pitchFamily="34" charset="0"/>
              <a:buChar char="•"/>
            </a:pPr>
            <a:r>
              <a:rPr lang="en-US" dirty="0"/>
              <a:t>For Fall 27, sections that fell within Standard Teaching times and had a previous (FA 26) fill rate of 60% or higher rolled into the rooms they had in FA 26. All Department space rooms rolled—if your classes are in other department spaces, </a:t>
            </a:r>
            <a:r>
              <a:rPr lang="en-US" b="1" u="sng" dirty="0"/>
              <a:t>it is your responsibility to renew permission with that department</a:t>
            </a:r>
            <a:r>
              <a:rPr lang="en-US" dirty="0"/>
              <a:t>. We tried to let your rooms roll if you used the space well even if under 60%, as well as blocks of discussion sections that used the space well. Computer Labs do </a:t>
            </a:r>
            <a:r>
              <a:rPr lang="en-US" u="sng" dirty="0"/>
              <a:t>NOT</a:t>
            </a:r>
            <a:r>
              <a:rPr lang="en-US" dirty="0"/>
              <a:t> roll.</a:t>
            </a:r>
          </a:p>
          <a:p>
            <a:pPr marL="285750" indent="-285750">
              <a:buFont typeface="Arial" panose="020B0604020202020204" pitchFamily="34" charset="0"/>
              <a:buChar char="•"/>
            </a:pPr>
            <a:r>
              <a:rPr lang="en-US" b="1" dirty="0"/>
              <a:t>CMSS Assigns:</a:t>
            </a:r>
          </a:p>
          <a:p>
            <a:pPr marL="971550" lvl="1" indent="-285750">
              <a:buFont typeface="Arial" panose="020B0604020202020204" pitchFamily="34" charset="0"/>
              <a:buChar char="•"/>
            </a:pPr>
            <a:r>
              <a:rPr lang="en-US" dirty="0"/>
              <a:t>Any Sections needing GA (includes ALC) rooms which did not roll, or that you want to change from the room which rolled (which will require filling out the “Alt Room Request” window)</a:t>
            </a:r>
          </a:p>
          <a:p>
            <a:pPr marL="285750" indent="-285750">
              <a:buFont typeface="Arial" panose="020B0604020202020204" pitchFamily="34" charset="0"/>
              <a:buChar char="•"/>
            </a:pPr>
            <a:r>
              <a:rPr lang="en-US" dirty="0"/>
              <a:t>If you are ok with the room that rolled, leave this room in Banner (SSASECT).  Assign all your department space rooms in Banner prior to </a:t>
            </a:r>
            <a:r>
              <a:rPr lang="en-US" u="sng" dirty="0"/>
              <a:t>1/19/27</a:t>
            </a:r>
            <a:r>
              <a:rPr lang="en-US" dirty="0"/>
              <a:t>. If you do not want the room that rolled, remove this room from the Banner meeting row (SSASECT) before </a:t>
            </a:r>
            <a:r>
              <a:rPr lang="en-US" u="sng" dirty="0"/>
              <a:t>1/19/27</a:t>
            </a:r>
            <a:r>
              <a:rPr lang="en-US" dirty="0"/>
              <a:t>, and that will be reflected in the Room Request Application the next day. Only request sections which need new GA rooms (sections which do not have the room entered in Banner). </a:t>
            </a:r>
          </a:p>
        </p:txBody>
      </p:sp>
      <p:sp>
        <p:nvSpPr>
          <p:cNvPr id="7" name="Footer Placeholder 6">
            <a:extLst>
              <a:ext uri="{FF2B5EF4-FFF2-40B4-BE49-F238E27FC236}">
                <a16:creationId xmlns:a16="http://schemas.microsoft.com/office/drawing/2014/main" id="{260D4243-AC5B-F0F5-6E8E-6EB306A20523}"/>
              </a:ext>
            </a:extLst>
          </p:cNvPr>
          <p:cNvSpPr>
            <a:spLocks noGrp="1"/>
          </p:cNvSpPr>
          <p:nvPr>
            <p:ph type="ftr" sz="quarter" idx="11"/>
          </p:nvPr>
        </p:nvSpPr>
        <p:spPr/>
        <p:txBody>
          <a:bodyPr/>
          <a:lstStyle/>
          <a:p>
            <a:r>
              <a:rPr lang="en-US" dirty="0"/>
              <a:t>CMSS</a:t>
            </a:r>
          </a:p>
        </p:txBody>
      </p:sp>
      <p:sp>
        <p:nvSpPr>
          <p:cNvPr id="4" name="Slide Number Placeholder 3">
            <a:extLst>
              <a:ext uri="{FF2B5EF4-FFF2-40B4-BE49-F238E27FC236}">
                <a16:creationId xmlns:a16="http://schemas.microsoft.com/office/drawing/2014/main" id="{7375638F-AFAB-5899-501E-749A74BA8FE6}"/>
              </a:ext>
            </a:extLst>
          </p:cNvPr>
          <p:cNvSpPr>
            <a:spLocks noGrp="1"/>
          </p:cNvSpPr>
          <p:nvPr>
            <p:ph type="sldNum" sz="quarter" idx="12"/>
          </p:nvPr>
        </p:nvSpPr>
        <p:spPr/>
        <p:txBody>
          <a:bodyPr/>
          <a:lstStyle/>
          <a:p>
            <a:fld id="{BAF65E9F-5E40-4D44-8234-C4D848A18724}" type="slidenum">
              <a:rPr lang="en-US" smtClean="0"/>
              <a:t>7</a:t>
            </a:fld>
            <a:endParaRPr lang="en-US"/>
          </a:p>
        </p:txBody>
      </p:sp>
    </p:spTree>
    <p:extLst>
      <p:ext uri="{BB962C8B-B14F-4D97-AF65-F5344CB8AC3E}">
        <p14:creationId xmlns:p14="http://schemas.microsoft.com/office/powerpoint/2010/main" val="3549387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111F18-0EB2-0F8B-083D-571EE4D7E523}"/>
            </a:ext>
          </a:extLst>
        </p:cNvPr>
        <p:cNvGrpSpPr/>
        <p:nvPr/>
      </p:nvGrpSpPr>
      <p:grpSpPr>
        <a:xfrm>
          <a:off x="0" y="0"/>
          <a:ext cx="0" cy="0"/>
          <a:chOff x="0" y="0"/>
          <a:chExt cx="0" cy="0"/>
        </a:xfrm>
      </p:grpSpPr>
      <p:sp>
        <p:nvSpPr>
          <p:cNvPr id="2" name="Slide Title">
            <a:extLst>
              <a:ext uri="{FF2B5EF4-FFF2-40B4-BE49-F238E27FC236}">
                <a16:creationId xmlns:a16="http://schemas.microsoft.com/office/drawing/2014/main" id="{3427BDDC-9A18-EF34-F856-E87C11C27C27}"/>
              </a:ext>
            </a:extLst>
          </p:cNvPr>
          <p:cNvSpPr>
            <a:spLocks noGrp="1"/>
          </p:cNvSpPr>
          <p:nvPr>
            <p:ph type="title"/>
          </p:nvPr>
        </p:nvSpPr>
        <p:spPr>
          <a:xfrm>
            <a:off x="566927" y="147420"/>
            <a:ext cx="8438849" cy="590931"/>
          </a:xfrm>
        </p:spPr>
        <p:txBody>
          <a:bodyPr/>
          <a:lstStyle/>
          <a:p>
            <a:r>
              <a:rPr lang="en-US" dirty="0"/>
              <a:t>Active Learning Classrooms </a:t>
            </a:r>
          </a:p>
        </p:txBody>
      </p:sp>
      <p:sp>
        <p:nvSpPr>
          <p:cNvPr id="3" name="Slide Text">
            <a:extLst>
              <a:ext uri="{FF2B5EF4-FFF2-40B4-BE49-F238E27FC236}">
                <a16:creationId xmlns:a16="http://schemas.microsoft.com/office/drawing/2014/main" id="{E192F256-129A-8BEB-57FD-BD3DD9D47580}"/>
              </a:ext>
            </a:extLst>
          </p:cNvPr>
          <p:cNvSpPr>
            <a:spLocks noGrp="1"/>
          </p:cNvSpPr>
          <p:nvPr>
            <p:ph idx="1"/>
          </p:nvPr>
        </p:nvSpPr>
        <p:spPr>
          <a:xfrm>
            <a:off x="566927" y="701736"/>
            <a:ext cx="11362803" cy="3876171"/>
          </a:xfrm>
        </p:spPr>
        <p:txBody>
          <a:bodyPr/>
          <a:lstStyle/>
          <a:p>
            <a:pPr marL="285750" indent="-285750">
              <a:buFont typeface="Arial" panose="020B0604020202020204" pitchFamily="34" charset="0"/>
              <a:buChar char="•"/>
            </a:pPr>
            <a:r>
              <a:rPr lang="en-US" dirty="0"/>
              <a:t>Active Learning Classrooms (ALC), </a:t>
            </a:r>
            <a:r>
              <a:rPr lang="en-US" dirty="0" err="1"/>
              <a:t>iFlex</a:t>
            </a:r>
            <a:r>
              <a:rPr lang="en-US" dirty="0"/>
              <a:t>, Collaborative Spaces, Flex Style Classrooms, etc. are all various ways of referring to these same classrooms.</a:t>
            </a:r>
          </a:p>
          <a:p>
            <a:pPr marL="285750" indent="-285750">
              <a:buFont typeface="Arial" panose="020B0604020202020204" pitchFamily="34" charset="0"/>
              <a:buChar char="•"/>
            </a:pPr>
            <a:r>
              <a:rPr lang="en-US" dirty="0"/>
              <a:t>ALCs use set or flexible seating patterns to allow collaboration between students and instructor.</a:t>
            </a:r>
          </a:p>
          <a:p>
            <a:pPr marL="285750" indent="-285750">
              <a:buFont typeface="Arial" panose="020B0604020202020204" pitchFamily="34" charset="0"/>
              <a:buChar char="•"/>
            </a:pPr>
            <a:r>
              <a:rPr lang="en-US" dirty="0"/>
              <a:t>A list of ALCs (including locations, layouts, and caps) can be found </a:t>
            </a:r>
            <a:r>
              <a:rPr lang="en-US" dirty="0">
                <a:hlinkClick r:id="rId3"/>
              </a:rPr>
              <a:t>here</a:t>
            </a:r>
            <a:r>
              <a:rPr lang="en-US" dirty="0"/>
              <a:t>.</a:t>
            </a:r>
          </a:p>
          <a:p>
            <a:pPr marL="285750" indent="-285750">
              <a:buFont typeface="Arial" panose="020B0604020202020204" pitchFamily="34" charset="0"/>
              <a:buChar char="•"/>
            </a:pPr>
            <a:r>
              <a:rPr lang="en-US" dirty="0"/>
              <a:t>All ALCs require the completion of the Active Learning Classroom drop down tab in the Room Request Window (click “New Room Needed” or “Alt Room Needed” to open the window for that section)</a:t>
            </a:r>
          </a:p>
          <a:p>
            <a:pPr marL="285750" indent="-285750">
              <a:buFont typeface="Arial" panose="020B0604020202020204" pitchFamily="34" charset="0"/>
              <a:buChar char="•"/>
            </a:pPr>
            <a:r>
              <a:rPr lang="en-US" dirty="0"/>
              <a:t>Due to continual high demand, sections not following the standard teaching schedule will have limited options for CIF and ALCs. </a:t>
            </a:r>
          </a:p>
          <a:p>
            <a:pPr marL="285750" indent="-285750">
              <a:buFont typeface="Arial" panose="020B0604020202020204" pitchFamily="34" charset="0"/>
              <a:buChar char="•"/>
            </a:pPr>
            <a:r>
              <a:rPr lang="en-US" dirty="0"/>
              <a:t>Computer Labs Do NOT get reserved through CMSS, reserve these </a:t>
            </a:r>
            <a:r>
              <a:rPr lang="en-US" dirty="0">
                <a:hlinkClick r:id="rId4"/>
              </a:rPr>
              <a:t>here</a:t>
            </a:r>
            <a:r>
              <a:rPr lang="en-US" dirty="0"/>
              <a:t> through ATLAS. Once you have approval through ATLAS, you can email us so the Computer Lab will be listed on Course Explorer.</a:t>
            </a:r>
          </a:p>
          <a:p>
            <a:pPr marL="285750" indent="-285750">
              <a:buFont typeface="Arial" panose="020B0604020202020204" pitchFamily="34" charset="0"/>
              <a:buChar char="•"/>
            </a:pPr>
            <a:r>
              <a:rPr lang="en-US" dirty="0"/>
              <a:t>Unfortunately, requesting an ALC does not guarantee we will have an ALC available because of ever increasing student enrollment numbers, more sections than previous semesters, and limited classrooms.</a:t>
            </a:r>
          </a:p>
        </p:txBody>
      </p:sp>
      <p:sp>
        <p:nvSpPr>
          <p:cNvPr id="7" name="Footer Placeholder 6">
            <a:extLst>
              <a:ext uri="{FF2B5EF4-FFF2-40B4-BE49-F238E27FC236}">
                <a16:creationId xmlns:a16="http://schemas.microsoft.com/office/drawing/2014/main" id="{897C169A-A961-8326-B934-E9FDA7973F7D}"/>
              </a:ext>
            </a:extLst>
          </p:cNvPr>
          <p:cNvSpPr>
            <a:spLocks noGrp="1"/>
          </p:cNvSpPr>
          <p:nvPr>
            <p:ph type="ftr" sz="quarter" idx="11"/>
          </p:nvPr>
        </p:nvSpPr>
        <p:spPr/>
        <p:txBody>
          <a:bodyPr/>
          <a:lstStyle/>
          <a:p>
            <a:r>
              <a:rPr lang="en-US" dirty="0"/>
              <a:t>CMSS</a:t>
            </a:r>
          </a:p>
        </p:txBody>
      </p:sp>
      <p:sp>
        <p:nvSpPr>
          <p:cNvPr id="4" name="Slide Number Placeholder 3">
            <a:extLst>
              <a:ext uri="{FF2B5EF4-FFF2-40B4-BE49-F238E27FC236}">
                <a16:creationId xmlns:a16="http://schemas.microsoft.com/office/drawing/2014/main" id="{07BFC4EA-4A4D-8959-6BB7-DD71908BB023}"/>
              </a:ext>
            </a:extLst>
          </p:cNvPr>
          <p:cNvSpPr>
            <a:spLocks noGrp="1"/>
          </p:cNvSpPr>
          <p:nvPr>
            <p:ph type="sldNum" sz="quarter" idx="12"/>
          </p:nvPr>
        </p:nvSpPr>
        <p:spPr/>
        <p:txBody>
          <a:bodyPr/>
          <a:lstStyle/>
          <a:p>
            <a:fld id="{BAF65E9F-5E40-4D44-8234-C4D848A18724}" type="slidenum">
              <a:rPr lang="en-US" smtClean="0"/>
              <a:t>8</a:t>
            </a:fld>
            <a:endParaRPr lang="en-US"/>
          </a:p>
        </p:txBody>
      </p:sp>
    </p:spTree>
    <p:extLst>
      <p:ext uri="{BB962C8B-B14F-4D97-AF65-F5344CB8AC3E}">
        <p14:creationId xmlns:p14="http://schemas.microsoft.com/office/powerpoint/2010/main" val="1702392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94DAF7-B726-2923-7F93-825FEAE0C2C7}"/>
            </a:ext>
          </a:extLst>
        </p:cNvPr>
        <p:cNvGrpSpPr/>
        <p:nvPr/>
      </p:nvGrpSpPr>
      <p:grpSpPr>
        <a:xfrm>
          <a:off x="0" y="0"/>
          <a:ext cx="0" cy="0"/>
          <a:chOff x="0" y="0"/>
          <a:chExt cx="0" cy="0"/>
        </a:xfrm>
      </p:grpSpPr>
      <p:sp>
        <p:nvSpPr>
          <p:cNvPr id="2" name="Slide Title">
            <a:extLst>
              <a:ext uri="{FF2B5EF4-FFF2-40B4-BE49-F238E27FC236}">
                <a16:creationId xmlns:a16="http://schemas.microsoft.com/office/drawing/2014/main" id="{B86F79E6-62DD-6BC6-FBBF-61CA1A5F13C1}"/>
              </a:ext>
            </a:extLst>
          </p:cNvPr>
          <p:cNvSpPr>
            <a:spLocks noGrp="1"/>
          </p:cNvSpPr>
          <p:nvPr>
            <p:ph type="title"/>
          </p:nvPr>
        </p:nvSpPr>
        <p:spPr>
          <a:xfrm>
            <a:off x="566927" y="147420"/>
            <a:ext cx="8725929" cy="590931"/>
          </a:xfrm>
        </p:spPr>
        <p:txBody>
          <a:bodyPr/>
          <a:lstStyle/>
          <a:p>
            <a:r>
              <a:rPr lang="en-US" dirty="0"/>
              <a:t>Miscellaneous Scheduling Information </a:t>
            </a:r>
          </a:p>
        </p:txBody>
      </p:sp>
      <p:sp>
        <p:nvSpPr>
          <p:cNvPr id="3" name="Slide Text">
            <a:extLst>
              <a:ext uri="{FF2B5EF4-FFF2-40B4-BE49-F238E27FC236}">
                <a16:creationId xmlns:a16="http://schemas.microsoft.com/office/drawing/2014/main" id="{08F43CEF-665D-E116-614D-091A0CFFE93F}"/>
              </a:ext>
            </a:extLst>
          </p:cNvPr>
          <p:cNvSpPr>
            <a:spLocks noGrp="1"/>
          </p:cNvSpPr>
          <p:nvPr>
            <p:ph idx="1"/>
          </p:nvPr>
        </p:nvSpPr>
        <p:spPr>
          <a:xfrm>
            <a:off x="566927" y="701736"/>
            <a:ext cx="11362803" cy="3876171"/>
          </a:xfrm>
        </p:spPr>
        <p:txBody>
          <a:bodyPr/>
          <a:lstStyle/>
          <a:p>
            <a:pPr marL="285750" indent="-285750">
              <a:buFont typeface="Arial" panose="020B0604020202020204" pitchFamily="34" charset="0"/>
              <a:buChar char="•"/>
            </a:pPr>
            <a:r>
              <a:rPr lang="en-US" dirty="0"/>
              <a:t>Instructions for changing the schedule type can be found </a:t>
            </a:r>
            <a:r>
              <a:rPr lang="en-US" dirty="0">
                <a:hlinkClick r:id="rId3"/>
              </a:rPr>
              <a:t>here</a:t>
            </a:r>
            <a:r>
              <a:rPr lang="en-US" dirty="0"/>
              <a:t>.</a:t>
            </a:r>
          </a:p>
          <a:p>
            <a:pPr marL="285750" indent="-285750">
              <a:buFont typeface="Arial" panose="020B0604020202020204" pitchFamily="34" charset="0"/>
              <a:buChar char="•"/>
            </a:pPr>
            <a:r>
              <a:rPr lang="en-US" dirty="0"/>
              <a:t>Guidance for packaging sections (fully in-person, fully online, or a combination) can be found </a:t>
            </a:r>
            <a:r>
              <a:rPr lang="en-US" dirty="0">
                <a:hlinkClick r:id="rId4"/>
              </a:rPr>
              <a:t>here</a:t>
            </a:r>
            <a:r>
              <a:rPr lang="en-US" dirty="0"/>
              <a:t>.</a:t>
            </a:r>
          </a:p>
          <a:p>
            <a:pPr marL="285750" indent="-285750">
              <a:buFont typeface="Arial" panose="020B0604020202020204" pitchFamily="34" charset="0"/>
              <a:buChar char="•"/>
            </a:pPr>
            <a:r>
              <a:rPr lang="en-US" dirty="0"/>
              <a:t>If looking for a new CRN be sure to check SSASECQ in Banner or </a:t>
            </a:r>
            <a:r>
              <a:rPr lang="en-US" dirty="0" err="1">
                <a:hlinkClick r:id="rId5"/>
              </a:rPr>
              <a:t>Catsched</a:t>
            </a:r>
            <a:r>
              <a:rPr lang="en-US" dirty="0"/>
              <a:t> or </a:t>
            </a:r>
            <a:r>
              <a:rPr lang="en-US" dirty="0">
                <a:hlinkClick r:id="rId6"/>
              </a:rPr>
              <a:t>Report 42</a:t>
            </a:r>
            <a:r>
              <a:rPr lang="en-US" dirty="0"/>
              <a:t>. DO NOT CREATE A NEW CRN if one is available to re-use. CRNs must keep subject, course number, and XM-OL vs. Standard POT. All other section details can be changed and edited. Any questions please email us first. </a:t>
            </a:r>
          </a:p>
          <a:p>
            <a:pPr marL="285750" indent="-285750">
              <a:buFont typeface="Arial" panose="020B0604020202020204" pitchFamily="34" charset="0"/>
              <a:buChar char="•"/>
            </a:pPr>
            <a:r>
              <a:rPr lang="en-US" dirty="0"/>
              <a:t>CMSS does not handle events. Anything that needs a classroom but is not a section should be directed to </a:t>
            </a:r>
            <a:r>
              <a:rPr lang="en-US" dirty="0">
                <a:hlinkClick r:id="rId7"/>
              </a:rPr>
              <a:t>fac-reserve@illinois.edu</a:t>
            </a:r>
            <a:r>
              <a:rPr lang="en-US" dirty="0"/>
              <a:t> or submitted through Astra </a:t>
            </a:r>
            <a:r>
              <a:rPr lang="en-US" dirty="0">
                <a:hlinkClick r:id="rId8"/>
              </a:rPr>
              <a:t>here</a:t>
            </a:r>
            <a:r>
              <a:rPr lang="en-US" dirty="0"/>
              <a:t>.</a:t>
            </a:r>
          </a:p>
          <a:p>
            <a:pPr marL="285750" indent="-285750">
              <a:buFont typeface="Arial" panose="020B0604020202020204" pitchFamily="34" charset="0"/>
              <a:buChar char="•"/>
            </a:pPr>
            <a:r>
              <a:rPr lang="en-US" dirty="0"/>
              <a:t>We are more heavily discouraging XM-OLs and are strict about what can and cannot be an XM-OL. If the start and end dates are within a week of a standard POT start and end dates, we ask that this be standard POT instead of XM-OL. XM-OLs also cannot cross semesters due to Financial Aid Guidelines, with only very few exceptions.</a:t>
            </a:r>
          </a:p>
          <a:p>
            <a:pPr marL="285750" indent="-285750">
              <a:buFont typeface="Arial" panose="020B0604020202020204" pitchFamily="34" charset="0"/>
              <a:buChar char="•"/>
            </a:pPr>
            <a:r>
              <a:rPr lang="en-US" dirty="0"/>
              <a:t>For those experienced with linking sections, instructions and reminders can be found </a:t>
            </a:r>
            <a:r>
              <a:rPr lang="en-US" dirty="0">
                <a:hlinkClick r:id="rId9"/>
              </a:rPr>
              <a:t>here</a:t>
            </a:r>
            <a:r>
              <a:rPr lang="en-US" dirty="0"/>
              <a:t>.</a:t>
            </a:r>
          </a:p>
          <a:p>
            <a:pPr marL="971550" lvl="1" indent="-285750">
              <a:lnSpc>
                <a:spcPct val="100000"/>
              </a:lnSpc>
              <a:spcBef>
                <a:spcPts val="0"/>
              </a:spcBef>
              <a:buFont typeface="Arial" panose="020B0604020202020204" pitchFamily="34" charset="0"/>
              <a:buChar char="•"/>
            </a:pPr>
            <a:r>
              <a:rPr lang="en-US" dirty="0"/>
              <a:t>If you are new to linking, </a:t>
            </a:r>
            <a:r>
              <a:rPr lang="en-US" dirty="0">
                <a:hlinkClick r:id="rId10"/>
              </a:rPr>
              <a:t>Contact CMSS</a:t>
            </a:r>
            <a:r>
              <a:rPr lang="en-US" dirty="0"/>
              <a:t>.</a:t>
            </a:r>
          </a:p>
          <a:p>
            <a:pPr marL="971550" lvl="1" indent="-285750">
              <a:lnSpc>
                <a:spcPct val="100000"/>
              </a:lnSpc>
              <a:spcBef>
                <a:spcPts val="0"/>
              </a:spcBef>
              <a:buFont typeface="Arial" panose="020B0604020202020204" pitchFamily="34" charset="0"/>
              <a:buChar char="•"/>
            </a:pPr>
            <a:r>
              <a:rPr lang="en-US" dirty="0"/>
              <a:t>If linking sections for a course that has never had linking before, </a:t>
            </a:r>
            <a:r>
              <a:rPr lang="en-US" dirty="0">
                <a:hlinkClick r:id="rId10"/>
              </a:rPr>
              <a:t>Contact CMSS</a:t>
            </a:r>
            <a:r>
              <a:rPr lang="en-US" dirty="0"/>
              <a:t>.</a:t>
            </a:r>
          </a:p>
        </p:txBody>
      </p:sp>
      <p:sp>
        <p:nvSpPr>
          <p:cNvPr id="7" name="Footer Placeholder 6">
            <a:extLst>
              <a:ext uri="{FF2B5EF4-FFF2-40B4-BE49-F238E27FC236}">
                <a16:creationId xmlns:a16="http://schemas.microsoft.com/office/drawing/2014/main" id="{F9373E63-51C4-0C98-7CCD-820A90928C54}"/>
              </a:ext>
            </a:extLst>
          </p:cNvPr>
          <p:cNvSpPr>
            <a:spLocks noGrp="1"/>
          </p:cNvSpPr>
          <p:nvPr>
            <p:ph type="ftr" sz="quarter" idx="11"/>
          </p:nvPr>
        </p:nvSpPr>
        <p:spPr/>
        <p:txBody>
          <a:bodyPr/>
          <a:lstStyle/>
          <a:p>
            <a:r>
              <a:rPr lang="en-US" dirty="0"/>
              <a:t>CMSS</a:t>
            </a:r>
          </a:p>
        </p:txBody>
      </p:sp>
      <p:sp>
        <p:nvSpPr>
          <p:cNvPr id="4" name="Slide Number Placeholder 3">
            <a:extLst>
              <a:ext uri="{FF2B5EF4-FFF2-40B4-BE49-F238E27FC236}">
                <a16:creationId xmlns:a16="http://schemas.microsoft.com/office/drawing/2014/main" id="{73EDEC60-75E1-E75C-0B18-79535C0D7B6B}"/>
              </a:ext>
            </a:extLst>
          </p:cNvPr>
          <p:cNvSpPr>
            <a:spLocks noGrp="1"/>
          </p:cNvSpPr>
          <p:nvPr>
            <p:ph type="sldNum" sz="quarter" idx="12"/>
          </p:nvPr>
        </p:nvSpPr>
        <p:spPr/>
        <p:txBody>
          <a:bodyPr/>
          <a:lstStyle/>
          <a:p>
            <a:fld id="{BAF65E9F-5E40-4D44-8234-C4D848A18724}" type="slidenum">
              <a:rPr lang="en-US" smtClean="0"/>
              <a:t>9</a:t>
            </a:fld>
            <a:endParaRPr lang="en-US"/>
          </a:p>
        </p:txBody>
      </p:sp>
    </p:spTree>
    <p:extLst>
      <p:ext uri="{BB962C8B-B14F-4D97-AF65-F5344CB8AC3E}">
        <p14:creationId xmlns:p14="http://schemas.microsoft.com/office/powerpoint/2010/main" val="27308774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DEF7C4-1BE5-BF81-BAA7-E674FF9F05C5}"/>
            </a:ext>
          </a:extLst>
        </p:cNvPr>
        <p:cNvGrpSpPr/>
        <p:nvPr/>
      </p:nvGrpSpPr>
      <p:grpSpPr>
        <a:xfrm>
          <a:off x="0" y="0"/>
          <a:ext cx="0" cy="0"/>
          <a:chOff x="0" y="0"/>
          <a:chExt cx="0" cy="0"/>
        </a:xfrm>
      </p:grpSpPr>
      <p:sp>
        <p:nvSpPr>
          <p:cNvPr id="2" name="Slide Title">
            <a:extLst>
              <a:ext uri="{FF2B5EF4-FFF2-40B4-BE49-F238E27FC236}">
                <a16:creationId xmlns:a16="http://schemas.microsoft.com/office/drawing/2014/main" id="{31F99DFC-6E0F-EA4D-BD0F-9D79361CCCE0}"/>
              </a:ext>
            </a:extLst>
          </p:cNvPr>
          <p:cNvSpPr>
            <a:spLocks noGrp="1"/>
          </p:cNvSpPr>
          <p:nvPr>
            <p:ph type="title"/>
          </p:nvPr>
        </p:nvSpPr>
        <p:spPr>
          <a:xfrm>
            <a:off x="566927" y="-351178"/>
            <a:ext cx="9374515" cy="1089529"/>
          </a:xfrm>
        </p:spPr>
        <p:txBody>
          <a:bodyPr/>
          <a:lstStyle/>
          <a:p>
            <a:r>
              <a:rPr lang="en-US" dirty="0"/>
              <a:t>When Changes to Sections Can Be Made </a:t>
            </a:r>
          </a:p>
        </p:txBody>
      </p:sp>
      <p:sp>
        <p:nvSpPr>
          <p:cNvPr id="3" name="Slide Text">
            <a:extLst>
              <a:ext uri="{FF2B5EF4-FFF2-40B4-BE49-F238E27FC236}">
                <a16:creationId xmlns:a16="http://schemas.microsoft.com/office/drawing/2014/main" id="{125B1BE3-25E4-04B2-7B91-48CE313BDD71}"/>
              </a:ext>
            </a:extLst>
          </p:cNvPr>
          <p:cNvSpPr>
            <a:spLocks noGrp="1"/>
          </p:cNvSpPr>
          <p:nvPr>
            <p:ph idx="1"/>
          </p:nvPr>
        </p:nvSpPr>
        <p:spPr>
          <a:xfrm>
            <a:off x="566927" y="701736"/>
            <a:ext cx="10278282" cy="3876171"/>
          </a:xfrm>
        </p:spPr>
        <p:txBody>
          <a:bodyPr/>
          <a:lstStyle/>
          <a:p>
            <a:r>
              <a:rPr lang="en-US" b="1" dirty="0"/>
              <a:t>The following can be changed in SSASECT even when students are registered for a section:</a:t>
            </a:r>
          </a:p>
          <a:p>
            <a:pPr lvl="1"/>
            <a:r>
              <a:rPr lang="en-US" sz="1500" dirty="0"/>
              <a:t>Meeting Days/Times (Your department needs to notify registered students)</a:t>
            </a:r>
          </a:p>
          <a:p>
            <a:pPr lvl="1"/>
            <a:r>
              <a:rPr lang="en-US" sz="1500" dirty="0"/>
              <a:t>Instructors</a:t>
            </a:r>
          </a:p>
          <a:p>
            <a:pPr lvl="1"/>
            <a:r>
              <a:rPr lang="en-US" sz="1500" dirty="0"/>
              <a:t>Schedule Type</a:t>
            </a:r>
          </a:p>
          <a:p>
            <a:pPr lvl="1"/>
            <a:r>
              <a:rPr lang="en-US" sz="1500" dirty="0"/>
              <a:t>Restrictions (in SSARRES)</a:t>
            </a:r>
          </a:p>
          <a:p>
            <a:pPr lvl="1"/>
            <a:endParaRPr lang="en-US" dirty="0"/>
          </a:p>
          <a:p>
            <a:pPr lvl="1"/>
            <a:r>
              <a:rPr lang="en-US" b="1" dirty="0"/>
              <a:t>The following CANNOT be changed once students are registered (they need to drop and re-add after the change):</a:t>
            </a:r>
          </a:p>
          <a:p>
            <a:pPr lvl="1"/>
            <a:r>
              <a:rPr lang="en-US" sz="1500" dirty="0"/>
              <a:t>POT (Part of Term)</a:t>
            </a:r>
          </a:p>
          <a:p>
            <a:pPr lvl="1"/>
            <a:r>
              <a:rPr lang="en-US" sz="1500" dirty="0"/>
              <a:t>Grade Mode</a:t>
            </a:r>
          </a:p>
          <a:p>
            <a:pPr lvl="1"/>
            <a:r>
              <a:rPr lang="en-US" sz="1500" dirty="0"/>
              <a:t>Credit Hours</a:t>
            </a:r>
          </a:p>
          <a:p>
            <a:pPr lvl="1"/>
            <a:r>
              <a:rPr lang="en-US" sz="1500" dirty="0"/>
              <a:t>Billing Hours</a:t>
            </a:r>
          </a:p>
          <a:p>
            <a:pPr lvl="1"/>
            <a:r>
              <a:rPr lang="en-US" sz="1500" dirty="0"/>
              <a:t>Linking</a:t>
            </a:r>
          </a:p>
        </p:txBody>
      </p:sp>
      <p:sp>
        <p:nvSpPr>
          <p:cNvPr id="7" name="Footer Placeholder 6">
            <a:extLst>
              <a:ext uri="{FF2B5EF4-FFF2-40B4-BE49-F238E27FC236}">
                <a16:creationId xmlns:a16="http://schemas.microsoft.com/office/drawing/2014/main" id="{02D3DD86-4258-210E-95A3-F74D9A33CC38}"/>
              </a:ext>
            </a:extLst>
          </p:cNvPr>
          <p:cNvSpPr>
            <a:spLocks noGrp="1"/>
          </p:cNvSpPr>
          <p:nvPr>
            <p:ph type="ftr" sz="quarter" idx="11"/>
          </p:nvPr>
        </p:nvSpPr>
        <p:spPr/>
        <p:txBody>
          <a:bodyPr/>
          <a:lstStyle/>
          <a:p>
            <a:r>
              <a:rPr lang="en-US" dirty="0"/>
              <a:t>CMSS</a:t>
            </a:r>
          </a:p>
        </p:txBody>
      </p:sp>
      <p:sp>
        <p:nvSpPr>
          <p:cNvPr id="4" name="Slide Number Placeholder 3">
            <a:extLst>
              <a:ext uri="{FF2B5EF4-FFF2-40B4-BE49-F238E27FC236}">
                <a16:creationId xmlns:a16="http://schemas.microsoft.com/office/drawing/2014/main" id="{CAD33946-8D6E-9274-B9EA-BFF8BC9D653E}"/>
              </a:ext>
            </a:extLst>
          </p:cNvPr>
          <p:cNvSpPr>
            <a:spLocks noGrp="1"/>
          </p:cNvSpPr>
          <p:nvPr>
            <p:ph type="sldNum" sz="quarter" idx="12"/>
          </p:nvPr>
        </p:nvSpPr>
        <p:spPr/>
        <p:txBody>
          <a:bodyPr/>
          <a:lstStyle/>
          <a:p>
            <a:fld id="{BAF65E9F-5E40-4D44-8234-C4D848A18724}" type="slidenum">
              <a:rPr lang="en-US" smtClean="0"/>
              <a:t>10</a:t>
            </a:fld>
            <a:endParaRPr lang="en-US"/>
          </a:p>
        </p:txBody>
      </p:sp>
    </p:spTree>
    <p:extLst>
      <p:ext uri="{BB962C8B-B14F-4D97-AF65-F5344CB8AC3E}">
        <p14:creationId xmlns:p14="http://schemas.microsoft.com/office/powerpoint/2010/main" val="29530825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96FA3F-4ED6-41BF-CB81-C38C64CD461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4A5DD2D7-9A91-5B3A-36DF-6EEEC78F6312}"/>
              </a:ext>
            </a:extLst>
          </p:cNvPr>
          <p:cNvSpPr txBox="1"/>
          <p:nvPr/>
        </p:nvSpPr>
        <p:spPr>
          <a:xfrm>
            <a:off x="11824701" y="6581001"/>
            <a:ext cx="367299"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E303274-D427-4BD3-A6EF-2D84F7A9B6FF}" type="slidenum">
              <a:rPr kumimoji="0" lang="en-US" sz="1200" b="1"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lang="en-US" sz="1200"/>
          </a:p>
        </p:txBody>
      </p:sp>
      <p:graphicFrame>
        <p:nvGraphicFramePr>
          <p:cNvPr id="2" name="Table 1">
            <a:extLst>
              <a:ext uri="{FF2B5EF4-FFF2-40B4-BE49-F238E27FC236}">
                <a16:creationId xmlns:a16="http://schemas.microsoft.com/office/drawing/2014/main" id="{9A4889FF-6360-B1FD-DC36-C0DABDC3972A}"/>
              </a:ext>
            </a:extLst>
          </p:cNvPr>
          <p:cNvGraphicFramePr>
            <a:graphicFrameLocks noGrp="1"/>
          </p:cNvGraphicFramePr>
          <p:nvPr>
            <p:extLst>
              <p:ext uri="{D42A27DB-BD31-4B8C-83A1-F6EECF244321}">
                <p14:modId xmlns:p14="http://schemas.microsoft.com/office/powerpoint/2010/main" val="3186454170"/>
              </p:ext>
            </p:extLst>
          </p:nvPr>
        </p:nvGraphicFramePr>
        <p:xfrm>
          <a:off x="233331" y="257512"/>
          <a:ext cx="9432756" cy="5483472"/>
        </p:xfrm>
        <a:graphic>
          <a:graphicData uri="http://schemas.openxmlformats.org/drawingml/2006/table">
            <a:tbl>
              <a:tblPr firstRow="1" firstCol="1" bandRow="1">
                <a:tableStyleId>{5C22544A-7EE6-4342-B048-85BDC9FD1C3A}</a:tableStyleId>
              </a:tblPr>
              <a:tblGrid>
                <a:gridCol w="1227220">
                  <a:extLst>
                    <a:ext uri="{9D8B030D-6E8A-4147-A177-3AD203B41FA5}">
                      <a16:colId xmlns:a16="http://schemas.microsoft.com/office/drawing/2014/main" val="2378605823"/>
                    </a:ext>
                  </a:extLst>
                </a:gridCol>
                <a:gridCol w="1567671">
                  <a:extLst>
                    <a:ext uri="{9D8B030D-6E8A-4147-A177-3AD203B41FA5}">
                      <a16:colId xmlns:a16="http://schemas.microsoft.com/office/drawing/2014/main" val="2259148723"/>
                    </a:ext>
                  </a:extLst>
                </a:gridCol>
                <a:gridCol w="3233532">
                  <a:extLst>
                    <a:ext uri="{9D8B030D-6E8A-4147-A177-3AD203B41FA5}">
                      <a16:colId xmlns:a16="http://schemas.microsoft.com/office/drawing/2014/main" val="4168139109"/>
                    </a:ext>
                  </a:extLst>
                </a:gridCol>
                <a:gridCol w="3404333">
                  <a:extLst>
                    <a:ext uri="{9D8B030D-6E8A-4147-A177-3AD203B41FA5}">
                      <a16:colId xmlns:a16="http://schemas.microsoft.com/office/drawing/2014/main" val="2378300325"/>
                    </a:ext>
                  </a:extLst>
                </a:gridCol>
              </a:tblGrid>
              <a:tr h="628186">
                <a:tc>
                  <a:txBody>
                    <a:bodyPr/>
                    <a:lstStyle/>
                    <a:p>
                      <a:pPr marL="0" marR="0">
                        <a:lnSpc>
                          <a:spcPct val="107000"/>
                        </a:lnSpc>
                        <a:spcAft>
                          <a:spcPts val="800"/>
                        </a:spcAft>
                      </a:pPr>
                      <a:r>
                        <a:rPr lang="en-US" sz="1800" kern="100" dirty="0">
                          <a:solidFill>
                            <a:schemeClr val="tx1"/>
                          </a:solidFill>
                          <a:effectLst/>
                        </a:rPr>
                        <a:t>Status</a:t>
                      </a:r>
                      <a:endParaRPr lang="en-US" sz="18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7000"/>
                        </a:lnSpc>
                        <a:spcAft>
                          <a:spcPts val="800"/>
                        </a:spcAft>
                      </a:pPr>
                      <a:r>
                        <a:rPr lang="en-US" sz="1800" kern="100" dirty="0">
                          <a:solidFill>
                            <a:schemeClr val="tx1"/>
                          </a:solidFill>
                          <a:effectLst/>
                        </a:rPr>
                        <a:t>Change</a:t>
                      </a:r>
                      <a:endParaRPr lang="en-US" sz="18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7000"/>
                        </a:lnSpc>
                        <a:spcAft>
                          <a:spcPts val="800"/>
                        </a:spcAft>
                      </a:pPr>
                      <a:r>
                        <a:rPr lang="en-US" sz="1800" kern="100" dirty="0">
                          <a:solidFill>
                            <a:schemeClr val="tx1"/>
                          </a:solidFill>
                          <a:effectLst/>
                        </a:rPr>
                        <a:t>Before Room Requests are Due</a:t>
                      </a:r>
                      <a:endParaRPr lang="en-US" sz="18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7000"/>
                        </a:lnSpc>
                        <a:spcAft>
                          <a:spcPts val="800"/>
                        </a:spcAft>
                      </a:pPr>
                      <a:r>
                        <a:rPr lang="en-US" sz="1800" kern="100" dirty="0">
                          <a:solidFill>
                            <a:schemeClr val="tx1"/>
                          </a:solidFill>
                          <a:effectLst/>
                        </a:rPr>
                        <a:t>After Room Requests are Due</a:t>
                      </a:r>
                      <a:endParaRPr lang="en-US" sz="18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53049827"/>
                  </a:ext>
                </a:extLst>
              </a:tr>
              <a:tr h="614329">
                <a:tc>
                  <a:txBody>
                    <a:bodyPr/>
                    <a:lstStyle/>
                    <a:p>
                      <a:pPr marL="0" marR="0">
                        <a:lnSpc>
                          <a:spcPct val="107000"/>
                        </a:lnSpc>
                        <a:spcAft>
                          <a:spcPts val="800"/>
                        </a:spcAft>
                      </a:pPr>
                      <a:r>
                        <a:rPr lang="en-US" sz="1800" kern="100">
                          <a:solidFill>
                            <a:schemeClr val="tx1"/>
                          </a:solidFill>
                          <a:effectLst/>
                        </a:rPr>
                        <a:t> </a:t>
                      </a:r>
                      <a:endParaRPr lang="en-US" sz="18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marR="0">
                        <a:lnSpc>
                          <a:spcPct val="107000"/>
                        </a:lnSpc>
                        <a:spcAft>
                          <a:spcPts val="800"/>
                        </a:spcAft>
                      </a:pPr>
                      <a:r>
                        <a:rPr lang="en-US" sz="1600" kern="100" dirty="0">
                          <a:effectLst/>
                        </a:rPr>
                        <a:t>Adding room</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7000"/>
                        </a:lnSpc>
                        <a:spcAft>
                          <a:spcPts val="800"/>
                        </a:spcAft>
                      </a:pPr>
                      <a:r>
                        <a:rPr lang="en-US" sz="1600" kern="100" dirty="0">
                          <a:effectLst/>
                        </a:rPr>
                        <a:t>Can do, but should only add department spaces</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BF7"/>
                    </a:solidFill>
                  </a:tcPr>
                </a:tc>
                <a:tc>
                  <a:txBody>
                    <a:bodyPr/>
                    <a:lstStyle/>
                    <a:p>
                      <a:pPr marL="0" marR="0">
                        <a:lnSpc>
                          <a:spcPct val="107000"/>
                        </a:lnSpc>
                        <a:spcAft>
                          <a:spcPts val="800"/>
                        </a:spcAft>
                      </a:pPr>
                      <a:r>
                        <a:rPr lang="en-US" sz="1600" kern="100" dirty="0">
                          <a:effectLst/>
                        </a:rPr>
                        <a:t>Cannot do, must email CMSS</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61"/>
                    </a:solidFill>
                  </a:tcPr>
                </a:tc>
                <a:extLst>
                  <a:ext uri="{0D108BD9-81ED-4DB2-BD59-A6C34878D82A}">
                    <a16:rowId xmlns:a16="http://schemas.microsoft.com/office/drawing/2014/main" val="3733974209"/>
                  </a:ext>
                </a:extLst>
              </a:tr>
              <a:tr h="738941">
                <a:tc>
                  <a:txBody>
                    <a:bodyPr/>
                    <a:lstStyle/>
                    <a:p>
                      <a:pPr marL="0" marR="0">
                        <a:lnSpc>
                          <a:spcPct val="107000"/>
                        </a:lnSpc>
                        <a:spcAft>
                          <a:spcPts val="800"/>
                        </a:spcAft>
                      </a:pPr>
                      <a:r>
                        <a:rPr lang="en-US" sz="1800" kern="100" dirty="0">
                          <a:solidFill>
                            <a:schemeClr val="tx1"/>
                          </a:solidFill>
                          <a:effectLst/>
                        </a:rPr>
                        <a:t>Active/</a:t>
                      </a:r>
                    </a:p>
                    <a:p>
                      <a:pPr marL="0" marR="0">
                        <a:lnSpc>
                          <a:spcPct val="107000"/>
                        </a:lnSpc>
                        <a:spcAft>
                          <a:spcPts val="800"/>
                        </a:spcAft>
                      </a:pPr>
                      <a:r>
                        <a:rPr lang="en-US" sz="1800" kern="100" dirty="0">
                          <a:solidFill>
                            <a:schemeClr val="tx1"/>
                          </a:solidFill>
                          <a:effectLst/>
                        </a:rPr>
                        <a:t>Pending</a:t>
                      </a:r>
                      <a:endParaRPr lang="en-US" sz="18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marR="0">
                        <a:lnSpc>
                          <a:spcPct val="107000"/>
                        </a:lnSpc>
                        <a:spcAft>
                          <a:spcPts val="800"/>
                        </a:spcAft>
                      </a:pPr>
                      <a:r>
                        <a:rPr lang="en-US" sz="1600" kern="100" dirty="0">
                          <a:effectLst/>
                        </a:rPr>
                        <a:t>Removing room</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7000"/>
                        </a:lnSpc>
                        <a:spcAft>
                          <a:spcPts val="800"/>
                        </a:spcAft>
                      </a:pPr>
                      <a:r>
                        <a:rPr lang="en-US" sz="1600" kern="100" dirty="0">
                          <a:effectLst/>
                        </a:rPr>
                        <a:t>Can do, the change will drop the room</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E0B4"/>
                    </a:solidFill>
                  </a:tcPr>
                </a:tc>
                <a:tc>
                  <a:txBody>
                    <a:bodyPr/>
                    <a:lstStyle/>
                    <a:p>
                      <a:pPr marL="0" marR="0">
                        <a:lnSpc>
                          <a:spcPct val="107000"/>
                        </a:lnSpc>
                        <a:spcAft>
                          <a:spcPts val="800"/>
                        </a:spcAft>
                      </a:pPr>
                      <a:r>
                        <a:rPr lang="en-US" sz="1600" kern="100" dirty="0">
                          <a:effectLst/>
                        </a:rPr>
                        <a:t>Cannot do, must email CMSS</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61"/>
                    </a:solidFill>
                  </a:tcPr>
                </a:tc>
                <a:extLst>
                  <a:ext uri="{0D108BD9-81ED-4DB2-BD59-A6C34878D82A}">
                    <a16:rowId xmlns:a16="http://schemas.microsoft.com/office/drawing/2014/main" val="3673781125"/>
                  </a:ext>
                </a:extLst>
              </a:tr>
              <a:tr h="1138233">
                <a:tc>
                  <a:txBody>
                    <a:bodyPr/>
                    <a:lstStyle/>
                    <a:p>
                      <a:pPr marL="0" marR="0">
                        <a:lnSpc>
                          <a:spcPct val="107000"/>
                        </a:lnSpc>
                        <a:spcAft>
                          <a:spcPts val="800"/>
                        </a:spcAft>
                      </a:pPr>
                      <a:r>
                        <a:rPr lang="en-US" sz="1800" kern="100">
                          <a:solidFill>
                            <a:schemeClr val="tx1"/>
                          </a:solidFill>
                          <a:effectLst/>
                        </a:rPr>
                        <a:t> </a:t>
                      </a:r>
                      <a:endParaRPr lang="en-US" sz="18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7000"/>
                        </a:lnSpc>
                        <a:spcAft>
                          <a:spcPts val="800"/>
                        </a:spcAft>
                      </a:pPr>
                      <a:r>
                        <a:rPr lang="en-US" sz="1600" kern="100" dirty="0">
                          <a:effectLst/>
                        </a:rPr>
                        <a:t>Time change</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7000"/>
                        </a:lnSpc>
                        <a:spcAft>
                          <a:spcPts val="800"/>
                        </a:spcAft>
                      </a:pPr>
                      <a:r>
                        <a:rPr lang="en-US" sz="1600" kern="100" dirty="0">
                          <a:effectLst/>
                        </a:rPr>
                        <a:t>Can do, the change will keep the room. But if the section is in a GA space when you change the time, remove the room. </a:t>
                      </a:r>
                      <a:r>
                        <a:rPr lang="en-US" sz="1600" b="1" u="sng" kern="100" dirty="0">
                          <a:effectLst/>
                        </a:rPr>
                        <a:t>Will drop the request in the RR Application</a:t>
                      </a:r>
                      <a:endParaRPr lang="en-US" sz="1600" b="1" u="sng"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BF7"/>
                    </a:solidFill>
                  </a:tcPr>
                </a:tc>
                <a:tc>
                  <a:txBody>
                    <a:bodyPr/>
                    <a:lstStyle/>
                    <a:p>
                      <a:pPr marL="0" marR="0">
                        <a:lnSpc>
                          <a:spcPct val="107000"/>
                        </a:lnSpc>
                        <a:spcAft>
                          <a:spcPts val="800"/>
                        </a:spcAft>
                      </a:pPr>
                      <a:r>
                        <a:rPr lang="en-US" sz="1600" kern="100" dirty="0">
                          <a:effectLst/>
                        </a:rPr>
                        <a:t>Will drop the room, email CMSS as soon as you make the change so we can add the room back quickly</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BF7"/>
                    </a:solidFill>
                  </a:tcPr>
                </a:tc>
                <a:extLst>
                  <a:ext uri="{0D108BD9-81ED-4DB2-BD59-A6C34878D82A}">
                    <a16:rowId xmlns:a16="http://schemas.microsoft.com/office/drawing/2014/main" val="377571767"/>
                  </a:ext>
                </a:extLst>
              </a:tr>
              <a:tr h="618522">
                <a:tc>
                  <a:txBody>
                    <a:bodyPr/>
                    <a:lstStyle/>
                    <a:p>
                      <a:pPr marL="0" marR="0">
                        <a:lnSpc>
                          <a:spcPct val="107000"/>
                        </a:lnSpc>
                        <a:spcAft>
                          <a:spcPts val="800"/>
                        </a:spcAft>
                      </a:pPr>
                      <a:r>
                        <a:rPr lang="en-US" sz="1800" kern="100" dirty="0">
                          <a:solidFill>
                            <a:schemeClr val="tx1"/>
                          </a:solidFill>
                          <a:effectLst/>
                        </a:rPr>
                        <a:t> </a:t>
                      </a:r>
                      <a:endParaRPr lang="en-US" sz="18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marR="0">
                        <a:lnSpc>
                          <a:spcPct val="107000"/>
                        </a:lnSpc>
                        <a:spcAft>
                          <a:spcPts val="800"/>
                        </a:spcAft>
                      </a:pPr>
                      <a:r>
                        <a:rPr lang="en-US" sz="1600" kern="100" dirty="0">
                          <a:effectLst/>
                        </a:rPr>
                        <a:t>Adding room</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7000"/>
                        </a:lnSpc>
                        <a:spcAft>
                          <a:spcPts val="800"/>
                        </a:spcAft>
                      </a:pPr>
                      <a:r>
                        <a:rPr lang="en-US" sz="1600" kern="100" dirty="0">
                          <a:effectLst/>
                        </a:rPr>
                        <a:t>Technically can do, but should not if staying inactive/cancelled</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BF7"/>
                    </a:solidFill>
                  </a:tcPr>
                </a:tc>
                <a:tc>
                  <a:txBody>
                    <a:bodyPr/>
                    <a:lstStyle/>
                    <a:p>
                      <a:pPr marL="0" marR="0">
                        <a:lnSpc>
                          <a:spcPct val="107000"/>
                        </a:lnSpc>
                        <a:spcAft>
                          <a:spcPts val="800"/>
                        </a:spcAft>
                      </a:pPr>
                      <a:r>
                        <a:rPr lang="en-US" sz="1600" kern="100" dirty="0">
                          <a:effectLst/>
                        </a:rPr>
                        <a:t>Cannot and should not do, even for CMSS</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1757371243"/>
                  </a:ext>
                </a:extLst>
              </a:tr>
              <a:tr h="738941">
                <a:tc>
                  <a:txBody>
                    <a:bodyPr/>
                    <a:lstStyle/>
                    <a:p>
                      <a:pPr marL="0" marR="0">
                        <a:lnSpc>
                          <a:spcPct val="107000"/>
                        </a:lnSpc>
                        <a:spcAft>
                          <a:spcPts val="800"/>
                        </a:spcAft>
                      </a:pPr>
                      <a:r>
                        <a:rPr lang="en-US" sz="1800" kern="100" dirty="0">
                          <a:solidFill>
                            <a:schemeClr val="tx1"/>
                          </a:solidFill>
                          <a:effectLst/>
                        </a:rPr>
                        <a:t>Inactive/</a:t>
                      </a:r>
                    </a:p>
                    <a:p>
                      <a:pPr marL="0" marR="0">
                        <a:lnSpc>
                          <a:spcPct val="107000"/>
                        </a:lnSpc>
                        <a:spcAft>
                          <a:spcPts val="800"/>
                        </a:spcAft>
                      </a:pPr>
                      <a:r>
                        <a:rPr lang="en-US" sz="1800" kern="100" dirty="0">
                          <a:solidFill>
                            <a:schemeClr val="tx1"/>
                          </a:solidFill>
                          <a:effectLst/>
                        </a:rPr>
                        <a:t>Cancelled</a:t>
                      </a:r>
                      <a:endParaRPr lang="en-US" sz="18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marR="0">
                        <a:lnSpc>
                          <a:spcPct val="107000"/>
                        </a:lnSpc>
                        <a:spcAft>
                          <a:spcPts val="800"/>
                        </a:spcAft>
                      </a:pPr>
                      <a:r>
                        <a:rPr lang="en-US" sz="1600" kern="100">
                          <a:effectLst/>
                        </a:rPr>
                        <a:t>Removing room</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7000"/>
                        </a:lnSpc>
                        <a:spcAft>
                          <a:spcPts val="800"/>
                        </a:spcAft>
                      </a:pPr>
                      <a:r>
                        <a:rPr lang="en-US" sz="1600" kern="100" dirty="0">
                          <a:effectLst/>
                        </a:rPr>
                        <a:t>Can do, the change will drop the room</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E0B4"/>
                    </a:solidFill>
                  </a:tcPr>
                </a:tc>
                <a:tc>
                  <a:txBody>
                    <a:bodyPr/>
                    <a:lstStyle/>
                    <a:p>
                      <a:pPr marL="0" marR="0">
                        <a:lnSpc>
                          <a:spcPct val="107000"/>
                        </a:lnSpc>
                        <a:spcAft>
                          <a:spcPts val="800"/>
                        </a:spcAft>
                      </a:pPr>
                      <a:r>
                        <a:rPr lang="en-US" sz="1600" kern="100" dirty="0">
                          <a:effectLst/>
                        </a:rPr>
                        <a:t>Can do, the change will drop the room</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E0B4"/>
                    </a:solidFill>
                  </a:tcPr>
                </a:tc>
                <a:extLst>
                  <a:ext uri="{0D108BD9-81ED-4DB2-BD59-A6C34878D82A}">
                    <a16:rowId xmlns:a16="http://schemas.microsoft.com/office/drawing/2014/main" val="2755538612"/>
                  </a:ext>
                </a:extLst>
              </a:tr>
              <a:tr h="851058">
                <a:tc>
                  <a:txBody>
                    <a:bodyPr/>
                    <a:lstStyle/>
                    <a:p>
                      <a:pPr marL="0" marR="0">
                        <a:lnSpc>
                          <a:spcPct val="107000"/>
                        </a:lnSpc>
                        <a:spcAft>
                          <a:spcPts val="800"/>
                        </a:spcAft>
                      </a:pPr>
                      <a:r>
                        <a:rPr lang="en-US" sz="1100" kern="100" dirty="0">
                          <a:effectLst/>
                        </a:rPr>
                        <a:t> </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7000"/>
                        </a:lnSpc>
                        <a:spcAft>
                          <a:spcPts val="800"/>
                        </a:spcAft>
                      </a:pPr>
                      <a:r>
                        <a:rPr lang="en-US" sz="1600" kern="100" dirty="0">
                          <a:effectLst/>
                        </a:rPr>
                        <a:t>Time change</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7000"/>
                        </a:lnSpc>
                        <a:spcAft>
                          <a:spcPts val="800"/>
                        </a:spcAft>
                      </a:pPr>
                      <a:r>
                        <a:rPr lang="en-US" sz="1600" kern="100" dirty="0">
                          <a:effectLst/>
                        </a:rPr>
                        <a:t>Can do but will not drop the room unless you delete the building/room in the meeting row</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BF7"/>
                    </a:solidFill>
                  </a:tcPr>
                </a:tc>
                <a:tc>
                  <a:txBody>
                    <a:bodyPr/>
                    <a:lstStyle/>
                    <a:p>
                      <a:pPr marL="0" marR="0">
                        <a:lnSpc>
                          <a:spcPct val="107000"/>
                        </a:lnSpc>
                        <a:spcAft>
                          <a:spcPts val="800"/>
                        </a:spcAft>
                      </a:pPr>
                      <a:r>
                        <a:rPr lang="en-US" sz="1600" kern="100" dirty="0">
                          <a:effectLst/>
                        </a:rPr>
                        <a:t>Can do but will not drop the room unless you delete the building/room in the meeting row</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BF7"/>
                    </a:solidFill>
                  </a:tcPr>
                </a:tc>
                <a:extLst>
                  <a:ext uri="{0D108BD9-81ED-4DB2-BD59-A6C34878D82A}">
                    <a16:rowId xmlns:a16="http://schemas.microsoft.com/office/drawing/2014/main" val="3632109423"/>
                  </a:ext>
                </a:extLst>
              </a:tr>
            </a:tbl>
          </a:graphicData>
        </a:graphic>
      </p:graphicFrame>
      <p:graphicFrame>
        <p:nvGraphicFramePr>
          <p:cNvPr id="6" name="Table 5">
            <a:extLst>
              <a:ext uri="{FF2B5EF4-FFF2-40B4-BE49-F238E27FC236}">
                <a16:creationId xmlns:a16="http://schemas.microsoft.com/office/drawing/2014/main" id="{5277CFE8-DFE9-9014-2250-200730304B02}"/>
              </a:ext>
            </a:extLst>
          </p:cNvPr>
          <p:cNvGraphicFramePr>
            <a:graphicFrameLocks noGrp="1"/>
          </p:cNvGraphicFramePr>
          <p:nvPr/>
        </p:nvGraphicFramePr>
        <p:xfrm>
          <a:off x="10041621" y="3212742"/>
          <a:ext cx="1783080" cy="1549401"/>
        </p:xfrm>
        <a:graphic>
          <a:graphicData uri="http://schemas.openxmlformats.org/drawingml/2006/table">
            <a:tbl>
              <a:tblPr firstRow="1" firstCol="1" bandRow="1">
                <a:tableStyleId>{5C22544A-7EE6-4342-B048-85BDC9FD1C3A}</a:tableStyleId>
              </a:tblPr>
              <a:tblGrid>
                <a:gridCol w="1783080">
                  <a:extLst>
                    <a:ext uri="{9D8B030D-6E8A-4147-A177-3AD203B41FA5}">
                      <a16:colId xmlns:a16="http://schemas.microsoft.com/office/drawing/2014/main" val="1073167278"/>
                    </a:ext>
                  </a:extLst>
                </a:gridCol>
              </a:tblGrid>
              <a:tr h="115600">
                <a:tc>
                  <a:txBody>
                    <a:bodyPr/>
                    <a:lstStyle/>
                    <a:p>
                      <a:pPr marL="0" marR="0">
                        <a:lnSpc>
                          <a:spcPct val="107000"/>
                        </a:lnSpc>
                        <a:spcAft>
                          <a:spcPts val="800"/>
                        </a:spcAft>
                      </a:pPr>
                      <a:r>
                        <a:rPr lang="en-US" sz="1400" kern="100" dirty="0">
                          <a:solidFill>
                            <a:schemeClr val="tx1"/>
                          </a:solidFill>
                          <a:effectLst/>
                        </a:rPr>
                        <a:t>Color Key</a:t>
                      </a:r>
                      <a:endParaRPr lang="en-US" sz="1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4258693250"/>
                  </a:ext>
                </a:extLst>
              </a:tr>
              <a:tr h="0">
                <a:tc>
                  <a:txBody>
                    <a:bodyPr/>
                    <a:lstStyle/>
                    <a:p>
                      <a:pPr marL="0" marR="0">
                        <a:lnSpc>
                          <a:spcPct val="107000"/>
                        </a:lnSpc>
                        <a:spcAft>
                          <a:spcPts val="800"/>
                        </a:spcAft>
                      </a:pPr>
                      <a:r>
                        <a:rPr lang="en-US" sz="1400" kern="100" dirty="0">
                          <a:solidFill>
                            <a:schemeClr val="tx1"/>
                          </a:solidFill>
                          <a:effectLst/>
                        </a:rPr>
                        <a:t>Can do</a:t>
                      </a:r>
                      <a:endParaRPr lang="en-US" sz="1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solidFill>
                      <a:srgbClr val="C5E0B4"/>
                    </a:solidFill>
                  </a:tcPr>
                </a:tc>
                <a:extLst>
                  <a:ext uri="{0D108BD9-81ED-4DB2-BD59-A6C34878D82A}">
                    <a16:rowId xmlns:a16="http://schemas.microsoft.com/office/drawing/2014/main" val="818292246"/>
                  </a:ext>
                </a:extLst>
              </a:tr>
              <a:tr h="0">
                <a:tc>
                  <a:txBody>
                    <a:bodyPr/>
                    <a:lstStyle/>
                    <a:p>
                      <a:pPr marL="0" marR="0">
                        <a:lnSpc>
                          <a:spcPct val="107000"/>
                        </a:lnSpc>
                        <a:spcAft>
                          <a:spcPts val="800"/>
                        </a:spcAft>
                      </a:pPr>
                      <a:r>
                        <a:rPr lang="en-US" sz="1400" kern="100" dirty="0">
                          <a:solidFill>
                            <a:schemeClr val="tx1"/>
                          </a:solidFill>
                          <a:effectLst/>
                        </a:rPr>
                        <a:t>Can do with caveats</a:t>
                      </a:r>
                      <a:endParaRPr lang="en-US" sz="1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solidFill>
                      <a:srgbClr val="DEEBF7"/>
                    </a:solidFill>
                  </a:tcPr>
                </a:tc>
                <a:extLst>
                  <a:ext uri="{0D108BD9-81ED-4DB2-BD59-A6C34878D82A}">
                    <a16:rowId xmlns:a16="http://schemas.microsoft.com/office/drawing/2014/main" val="2242686163"/>
                  </a:ext>
                </a:extLst>
              </a:tr>
              <a:tr h="0">
                <a:tc>
                  <a:txBody>
                    <a:bodyPr/>
                    <a:lstStyle/>
                    <a:p>
                      <a:pPr marL="0" marR="0">
                        <a:lnSpc>
                          <a:spcPct val="107000"/>
                        </a:lnSpc>
                        <a:spcAft>
                          <a:spcPts val="800"/>
                        </a:spcAft>
                      </a:pPr>
                      <a:r>
                        <a:rPr lang="en-US" sz="1400" kern="100" dirty="0">
                          <a:solidFill>
                            <a:schemeClr val="tx1"/>
                          </a:solidFill>
                          <a:effectLst/>
                        </a:rPr>
                        <a:t>Cannot do</a:t>
                      </a:r>
                      <a:endParaRPr lang="en-US" sz="1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solidFill>
                      <a:srgbClr val="FF9961"/>
                    </a:solidFill>
                  </a:tcPr>
                </a:tc>
                <a:extLst>
                  <a:ext uri="{0D108BD9-81ED-4DB2-BD59-A6C34878D82A}">
                    <a16:rowId xmlns:a16="http://schemas.microsoft.com/office/drawing/2014/main" val="2425214326"/>
                  </a:ext>
                </a:extLst>
              </a:tr>
              <a:tr h="0">
                <a:tc>
                  <a:txBody>
                    <a:bodyPr/>
                    <a:lstStyle/>
                    <a:p>
                      <a:pPr marL="0" marR="0">
                        <a:lnSpc>
                          <a:spcPct val="107000"/>
                        </a:lnSpc>
                        <a:spcAft>
                          <a:spcPts val="800"/>
                        </a:spcAft>
                      </a:pPr>
                      <a:r>
                        <a:rPr lang="en-US" sz="1400" kern="100" dirty="0">
                          <a:solidFill>
                            <a:schemeClr val="tx1"/>
                          </a:solidFill>
                          <a:effectLst/>
                        </a:rPr>
                        <a:t>Absolutely cannot do</a:t>
                      </a:r>
                      <a:endParaRPr lang="en-US" sz="1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solidFill>
                      <a:srgbClr val="FF0000"/>
                    </a:solidFill>
                  </a:tcPr>
                </a:tc>
                <a:extLst>
                  <a:ext uri="{0D108BD9-81ED-4DB2-BD59-A6C34878D82A}">
                    <a16:rowId xmlns:a16="http://schemas.microsoft.com/office/drawing/2014/main" val="2737347958"/>
                  </a:ext>
                </a:extLst>
              </a:tr>
            </a:tbl>
          </a:graphicData>
        </a:graphic>
      </p:graphicFrame>
      <p:sp>
        <p:nvSpPr>
          <p:cNvPr id="3" name="Footer Placeholder 6">
            <a:extLst>
              <a:ext uri="{FF2B5EF4-FFF2-40B4-BE49-F238E27FC236}">
                <a16:creationId xmlns:a16="http://schemas.microsoft.com/office/drawing/2014/main" id="{AC477286-FF53-C9D2-8721-5E1BF6433003}"/>
              </a:ext>
            </a:extLst>
          </p:cNvPr>
          <p:cNvSpPr>
            <a:spLocks noGrp="1"/>
          </p:cNvSpPr>
          <p:nvPr>
            <p:ph type="ftr" sz="quarter" idx="11"/>
          </p:nvPr>
        </p:nvSpPr>
        <p:spPr>
          <a:xfrm>
            <a:off x="725391" y="6356350"/>
            <a:ext cx="3093573" cy="365125"/>
          </a:xfrm>
        </p:spPr>
        <p:txBody>
          <a:bodyPr/>
          <a:lstStyle/>
          <a:p>
            <a:r>
              <a:rPr lang="en-US" dirty="0"/>
              <a:t>CMSS</a:t>
            </a:r>
          </a:p>
        </p:txBody>
      </p:sp>
    </p:spTree>
    <p:extLst>
      <p:ext uri="{BB962C8B-B14F-4D97-AF65-F5344CB8AC3E}">
        <p14:creationId xmlns:p14="http://schemas.microsoft.com/office/powerpoint/2010/main" val="20013409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64F2C4-2173-5C01-2CA7-B25C6520ACBF}"/>
            </a:ext>
          </a:extLst>
        </p:cNvPr>
        <p:cNvGrpSpPr/>
        <p:nvPr/>
      </p:nvGrpSpPr>
      <p:grpSpPr>
        <a:xfrm>
          <a:off x="0" y="0"/>
          <a:ext cx="0" cy="0"/>
          <a:chOff x="0" y="0"/>
          <a:chExt cx="0" cy="0"/>
        </a:xfrm>
      </p:grpSpPr>
      <p:sp>
        <p:nvSpPr>
          <p:cNvPr id="2" name="Slide Title">
            <a:extLst>
              <a:ext uri="{FF2B5EF4-FFF2-40B4-BE49-F238E27FC236}">
                <a16:creationId xmlns:a16="http://schemas.microsoft.com/office/drawing/2014/main" id="{458348E9-E3E8-1740-AF19-CCDCC7C22D05}"/>
              </a:ext>
            </a:extLst>
          </p:cNvPr>
          <p:cNvSpPr>
            <a:spLocks noGrp="1"/>
          </p:cNvSpPr>
          <p:nvPr>
            <p:ph type="title"/>
          </p:nvPr>
        </p:nvSpPr>
        <p:spPr>
          <a:xfrm>
            <a:off x="566927" y="147420"/>
            <a:ext cx="9374515" cy="590931"/>
          </a:xfrm>
        </p:spPr>
        <p:txBody>
          <a:bodyPr/>
          <a:lstStyle/>
          <a:p>
            <a:r>
              <a:rPr lang="en-US" dirty="0"/>
              <a:t>Quick Q&amp;A</a:t>
            </a:r>
          </a:p>
        </p:txBody>
      </p:sp>
      <p:sp>
        <p:nvSpPr>
          <p:cNvPr id="3" name="Slide Text">
            <a:extLst>
              <a:ext uri="{FF2B5EF4-FFF2-40B4-BE49-F238E27FC236}">
                <a16:creationId xmlns:a16="http://schemas.microsoft.com/office/drawing/2014/main" id="{DCE88D6B-68A5-B1C7-E501-78594F5574B9}"/>
              </a:ext>
            </a:extLst>
          </p:cNvPr>
          <p:cNvSpPr>
            <a:spLocks noGrp="1"/>
          </p:cNvSpPr>
          <p:nvPr>
            <p:ph idx="1"/>
          </p:nvPr>
        </p:nvSpPr>
        <p:spPr>
          <a:xfrm>
            <a:off x="566927" y="617656"/>
            <a:ext cx="11469129" cy="3876171"/>
          </a:xfrm>
        </p:spPr>
        <p:txBody>
          <a:bodyPr/>
          <a:lstStyle/>
          <a:p>
            <a:pPr marL="285750" indent="-285750">
              <a:buFont typeface="Arial" panose="020B0604020202020204" pitchFamily="34" charset="0"/>
              <a:buChar char="•"/>
            </a:pPr>
            <a:r>
              <a:rPr lang="en-US" sz="1600" dirty="0"/>
              <a:t>Where can I find this </a:t>
            </a:r>
            <a:r>
              <a:rPr lang="en-US" sz="1600" dirty="0" err="1"/>
              <a:t>powerpoint</a:t>
            </a:r>
            <a:r>
              <a:rPr lang="en-US" sz="1600" dirty="0"/>
              <a:t>? At the Registrar’s </a:t>
            </a:r>
            <a:r>
              <a:rPr lang="en-US" sz="1600" dirty="0">
                <a:hlinkClick r:id="rId3"/>
              </a:rPr>
              <a:t>Course Scheduling Page</a:t>
            </a:r>
            <a:r>
              <a:rPr lang="en-US" sz="1600" dirty="0"/>
              <a:t> or the </a:t>
            </a:r>
            <a:r>
              <a:rPr lang="en-US" sz="1600" dirty="0">
                <a:hlinkClick r:id="rId4"/>
              </a:rPr>
              <a:t>Training Page</a:t>
            </a:r>
            <a:endParaRPr lang="en-US" sz="1600" dirty="0"/>
          </a:p>
          <a:p>
            <a:pPr marL="285750" indent="-285750">
              <a:buFont typeface="Arial" panose="020B0604020202020204" pitchFamily="34" charset="0"/>
              <a:buChar char="•"/>
            </a:pPr>
            <a:r>
              <a:rPr lang="en-US" sz="1600" dirty="0"/>
              <a:t>Do I need to use the Room Request Application?</a:t>
            </a:r>
          </a:p>
          <a:p>
            <a:pPr marL="971550" lvl="1" indent="-285750">
              <a:spcBef>
                <a:spcPts val="0"/>
              </a:spcBef>
              <a:buFont typeface="Arial" panose="020B0604020202020204" pitchFamily="34" charset="0"/>
              <a:buChar char="•"/>
            </a:pPr>
            <a:r>
              <a:rPr lang="en-US" sz="1600" dirty="0"/>
              <a:t>Only if you need GA rooms. Only fill out the “New Room Needed” or “Alt Room Needed” windows if the section will need a GA room.</a:t>
            </a:r>
          </a:p>
          <a:p>
            <a:pPr marL="285750" indent="-285750">
              <a:buFont typeface="Arial" panose="020B0604020202020204" pitchFamily="34" charset="0"/>
              <a:buChar char="•"/>
            </a:pPr>
            <a:r>
              <a:rPr lang="en-US" sz="1600" dirty="0"/>
              <a:t>What if all my sections are either in department rooms or are online?</a:t>
            </a:r>
          </a:p>
          <a:p>
            <a:pPr marL="971550" lvl="1" indent="-285750">
              <a:spcBef>
                <a:spcPts val="0"/>
              </a:spcBef>
              <a:buFont typeface="Arial" panose="020B0604020202020204" pitchFamily="34" charset="0"/>
              <a:buChar char="•"/>
            </a:pPr>
            <a:r>
              <a:rPr lang="en-US" sz="1600" dirty="0"/>
              <a:t>Enter all department rooms directly in Banner by January 19th. You do not need to use the Room Request App.</a:t>
            </a:r>
          </a:p>
          <a:p>
            <a:pPr marL="285750" indent="-285750">
              <a:buFont typeface="Arial" panose="020B0604020202020204" pitchFamily="34" charset="0"/>
              <a:buChar char="•"/>
            </a:pPr>
            <a:r>
              <a:rPr lang="en-US" sz="1600" dirty="0"/>
              <a:t>What if I need sections to be cross-listed?</a:t>
            </a:r>
          </a:p>
          <a:p>
            <a:pPr marL="971550" lvl="1" indent="-285750">
              <a:spcBef>
                <a:spcPts val="0"/>
              </a:spcBef>
              <a:buFont typeface="Arial" panose="020B0604020202020204" pitchFamily="34" charset="0"/>
              <a:buChar char="•"/>
            </a:pPr>
            <a:r>
              <a:rPr lang="en-US" sz="1600" dirty="0"/>
              <a:t>Email CMSS with the CRNs, term, and cross-list max enrollment. Online and in-person sections cannot be cross-listed with each other. Do not put this information into the Room Request Application, as that is not the place for it.</a:t>
            </a:r>
          </a:p>
          <a:p>
            <a:pPr marL="285750" indent="-285750">
              <a:buFont typeface="Arial" panose="020B0604020202020204" pitchFamily="34" charset="0"/>
              <a:buChar char="•"/>
            </a:pPr>
            <a:r>
              <a:rPr lang="en-US" sz="1600" dirty="0"/>
              <a:t>Where can I find capacities for GA classrooms? Capacities and room seating types can be found </a:t>
            </a:r>
            <a:r>
              <a:rPr lang="en-US" sz="1600" dirty="0">
                <a:hlinkClick r:id="rId5"/>
              </a:rPr>
              <a:t>here</a:t>
            </a:r>
            <a:r>
              <a:rPr lang="en-US" sz="1600" dirty="0"/>
              <a:t>, but is also listed in the Room Request application in parentheses behind each room—i. e., CIF 2039 (72).</a:t>
            </a:r>
          </a:p>
          <a:p>
            <a:pPr marL="285750" indent="-285750">
              <a:buFont typeface="Arial" panose="020B0604020202020204" pitchFamily="34" charset="0"/>
              <a:buChar char="•"/>
            </a:pPr>
            <a:r>
              <a:rPr lang="en-US" sz="1600" dirty="0"/>
              <a:t>I do not see my XM-OL sections on the application or in Report 42. What happened?</a:t>
            </a:r>
          </a:p>
          <a:p>
            <a:pPr marL="971550" lvl="1" indent="-285750">
              <a:spcBef>
                <a:spcPts val="0"/>
              </a:spcBef>
              <a:buFont typeface="Arial" panose="020B0604020202020204" pitchFamily="34" charset="0"/>
              <a:buChar char="•"/>
            </a:pPr>
            <a:r>
              <a:rPr lang="en-US" sz="1600" dirty="0"/>
              <a:t>XM-OL sections roll inactive, so those CRNs are on cancelled/inactive tab of Report 42. Depts need to verify start and end dates (and adjust if needed) before changing to active. Please use the first day of class as the start date, not the Monday of the first week of an XM-OL class.</a:t>
            </a:r>
          </a:p>
          <a:p>
            <a:pPr marL="285750" indent="-285750">
              <a:buFont typeface="Arial" panose="020B0604020202020204" pitchFamily="34" charset="0"/>
              <a:buChar char="•"/>
            </a:pPr>
            <a:r>
              <a:rPr lang="en-US" sz="1600" dirty="0"/>
              <a:t>Do you have training documentation online? You can access training documentation online </a:t>
            </a:r>
            <a:r>
              <a:rPr lang="en-US" sz="1600" dirty="0">
                <a:hlinkClick r:id="rId4"/>
              </a:rPr>
              <a:t>Check it out</a:t>
            </a:r>
            <a:endParaRPr lang="en-US" sz="1500" dirty="0"/>
          </a:p>
        </p:txBody>
      </p:sp>
      <p:sp>
        <p:nvSpPr>
          <p:cNvPr id="7" name="Footer Placeholder 6">
            <a:extLst>
              <a:ext uri="{FF2B5EF4-FFF2-40B4-BE49-F238E27FC236}">
                <a16:creationId xmlns:a16="http://schemas.microsoft.com/office/drawing/2014/main" id="{E61D3A94-6661-EC2B-BFFA-CE3504761308}"/>
              </a:ext>
            </a:extLst>
          </p:cNvPr>
          <p:cNvSpPr>
            <a:spLocks noGrp="1"/>
          </p:cNvSpPr>
          <p:nvPr>
            <p:ph type="ftr" sz="quarter" idx="11"/>
          </p:nvPr>
        </p:nvSpPr>
        <p:spPr/>
        <p:txBody>
          <a:bodyPr/>
          <a:lstStyle/>
          <a:p>
            <a:r>
              <a:rPr lang="en-US" dirty="0"/>
              <a:t>CMSS</a:t>
            </a:r>
          </a:p>
        </p:txBody>
      </p:sp>
      <p:sp>
        <p:nvSpPr>
          <p:cNvPr id="4" name="Slide Number Placeholder 3">
            <a:extLst>
              <a:ext uri="{FF2B5EF4-FFF2-40B4-BE49-F238E27FC236}">
                <a16:creationId xmlns:a16="http://schemas.microsoft.com/office/drawing/2014/main" id="{280B6004-2177-C7AA-5869-A7FC4B394194}"/>
              </a:ext>
            </a:extLst>
          </p:cNvPr>
          <p:cNvSpPr>
            <a:spLocks noGrp="1"/>
          </p:cNvSpPr>
          <p:nvPr>
            <p:ph type="sldNum" sz="quarter" idx="12"/>
          </p:nvPr>
        </p:nvSpPr>
        <p:spPr/>
        <p:txBody>
          <a:bodyPr/>
          <a:lstStyle/>
          <a:p>
            <a:fld id="{BAF65E9F-5E40-4D44-8234-C4D848A18724}" type="slidenum">
              <a:rPr lang="en-US" smtClean="0"/>
              <a:t>12</a:t>
            </a:fld>
            <a:endParaRPr lang="en-US"/>
          </a:p>
        </p:txBody>
      </p:sp>
    </p:spTree>
    <p:extLst>
      <p:ext uri="{BB962C8B-B14F-4D97-AF65-F5344CB8AC3E}">
        <p14:creationId xmlns:p14="http://schemas.microsoft.com/office/powerpoint/2010/main" val="3251754219"/>
      </p:ext>
    </p:extLst>
  </p:cSld>
  <p:clrMapOvr>
    <a:masterClrMapping/>
  </p:clrMapOvr>
</p:sld>
</file>

<file path=ppt/theme/theme1.xml><?xml version="1.0" encoding="utf-8"?>
<a:theme xmlns:a="http://schemas.openxmlformats.org/drawingml/2006/main" name="Office Theme">
  <a:themeElements>
    <a:clrScheme name="Illinois">
      <a:dk1>
        <a:srgbClr val="12284B"/>
      </a:dk1>
      <a:lt1>
        <a:srgbClr val="FFFFFF"/>
      </a:lt1>
      <a:dk2>
        <a:srgbClr val="FF542E"/>
      </a:dk2>
      <a:lt2>
        <a:srgbClr val="FFFFFF"/>
      </a:lt2>
      <a:accent1>
        <a:srgbClr val="FF542E"/>
      </a:accent1>
      <a:accent2>
        <a:srgbClr val="12284B"/>
      </a:accent2>
      <a:accent3>
        <a:srgbClr val="FCB316"/>
      </a:accent3>
      <a:accent4>
        <a:srgbClr val="006130"/>
      </a:accent4>
      <a:accent5>
        <a:srgbClr val="007E8E"/>
      </a:accent5>
      <a:accent6>
        <a:srgbClr val="5C0E41"/>
      </a:accent6>
      <a:hlink>
        <a:srgbClr val="1D58A7"/>
      </a:hlink>
      <a:folHlink>
        <a:srgbClr val="C8411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15459</TotalTime>
  <Words>2015</Words>
  <Application>Microsoft Office PowerPoint</Application>
  <PresentationFormat>Widescreen</PresentationFormat>
  <Paragraphs>159</Paragraphs>
  <Slides>12</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Aptos</vt:lpstr>
      <vt:lpstr>Arial</vt:lpstr>
      <vt:lpstr>Calibri</vt:lpstr>
      <vt:lpstr>System Font Regular</vt:lpstr>
      <vt:lpstr>Office Theme</vt:lpstr>
      <vt:lpstr>Fall 2027  Scheduling Process</vt:lpstr>
      <vt:lpstr>Fall 27 Processing Calendar</vt:lpstr>
      <vt:lpstr>Updates – Fall 2027</vt:lpstr>
      <vt:lpstr>Room Request Application Process</vt:lpstr>
      <vt:lpstr>PowerPoint Presentation</vt:lpstr>
      <vt:lpstr>PowerPoint Presentation</vt:lpstr>
      <vt:lpstr>Rolled Rooms</vt:lpstr>
      <vt:lpstr>Active Learning Classrooms </vt:lpstr>
      <vt:lpstr>Miscellaneous Scheduling Information </vt:lpstr>
      <vt:lpstr>When Changes to Sections Can Be Made </vt:lpstr>
      <vt:lpstr>PowerPoint Presentation</vt:lpstr>
      <vt:lpstr>Quick Q&amp;A</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 (primary logo)</dc:title>
  <dc:subject/>
  <dc:creator>Doyle, Kat</dc:creator>
  <cp:keywords/>
  <dc:description/>
  <cp:lastModifiedBy>Brewer, Aaron M</cp:lastModifiedBy>
  <cp:revision>144</cp:revision>
  <dcterms:created xsi:type="dcterms:W3CDTF">2019-04-04T19:20:28Z</dcterms:created>
  <dcterms:modified xsi:type="dcterms:W3CDTF">2026-10-06T21:28:28Z</dcterms:modified>
  <cp:category/>
</cp:coreProperties>
</file>