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3" r:id="rId5"/>
    <p:sldId id="260" r:id="rId6"/>
    <p:sldId id="261" r:id="rId7"/>
    <p:sldId id="264" r:id="rId8"/>
    <p:sldId id="262" r:id="rId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04"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5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5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EBEBEB"/>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8" cy="6857999"/>
          </a:xfrm>
          <a:prstGeom prst="rect">
            <a:avLst/>
          </a:prstGeom>
        </p:spPr>
      </p:pic>
      <p:pic>
        <p:nvPicPr>
          <p:cNvPr id="17" name="bg object 17"/>
          <p:cNvPicPr/>
          <p:nvPr/>
        </p:nvPicPr>
        <p:blipFill>
          <a:blip r:embed="rId3" cstate="print"/>
          <a:stretch>
            <a:fillRect/>
          </a:stretch>
        </p:blipFill>
        <p:spPr>
          <a:xfrm>
            <a:off x="8609076" y="1676400"/>
            <a:ext cx="2819400" cy="2819400"/>
          </a:xfrm>
          <a:prstGeom prst="rect">
            <a:avLst/>
          </a:prstGeom>
        </p:spPr>
      </p:pic>
      <p:pic>
        <p:nvPicPr>
          <p:cNvPr id="18" name="bg object 18"/>
          <p:cNvPicPr/>
          <p:nvPr/>
        </p:nvPicPr>
        <p:blipFill>
          <a:blip r:embed="rId4" cstate="print"/>
          <a:stretch>
            <a:fillRect/>
          </a:stretch>
        </p:blipFill>
        <p:spPr>
          <a:xfrm>
            <a:off x="7999476" y="1523"/>
            <a:ext cx="1600200" cy="1600200"/>
          </a:xfrm>
          <a:prstGeom prst="rect">
            <a:avLst/>
          </a:prstGeom>
        </p:spPr>
      </p:pic>
      <p:pic>
        <p:nvPicPr>
          <p:cNvPr id="19" name="bg object 19"/>
          <p:cNvPicPr/>
          <p:nvPr/>
        </p:nvPicPr>
        <p:blipFill>
          <a:blip r:embed="rId5" cstate="print"/>
          <a:stretch>
            <a:fillRect/>
          </a:stretch>
        </p:blipFill>
        <p:spPr>
          <a:xfrm>
            <a:off x="8609076" y="5865876"/>
            <a:ext cx="990600" cy="992124"/>
          </a:xfrm>
          <a:prstGeom prst="rect">
            <a:avLst/>
          </a:prstGeom>
        </p:spPr>
      </p:pic>
      <p:pic>
        <p:nvPicPr>
          <p:cNvPr id="20" name="bg object 20"/>
          <p:cNvPicPr/>
          <p:nvPr/>
        </p:nvPicPr>
        <p:blipFill>
          <a:blip r:embed="rId6" cstate="print"/>
          <a:stretch>
            <a:fillRect/>
          </a:stretch>
        </p:blipFill>
        <p:spPr>
          <a:xfrm>
            <a:off x="0" y="2895600"/>
            <a:ext cx="2362200" cy="2362200"/>
          </a:xfrm>
          <a:prstGeom prst="rect">
            <a:avLst/>
          </a:prstGeom>
        </p:spPr>
      </p:pic>
      <p:pic>
        <p:nvPicPr>
          <p:cNvPr id="21" name="bg object 21"/>
          <p:cNvPicPr/>
          <p:nvPr/>
        </p:nvPicPr>
        <p:blipFill>
          <a:blip r:embed="rId7" cstate="print"/>
          <a:stretch>
            <a:fillRect/>
          </a:stretch>
        </p:blipFill>
        <p:spPr>
          <a:xfrm>
            <a:off x="0" y="2667000"/>
            <a:ext cx="4191000" cy="4191000"/>
          </a:xfrm>
          <a:prstGeom prst="rect">
            <a:avLst/>
          </a:prstGeom>
        </p:spPr>
      </p:pic>
      <p:sp>
        <p:nvSpPr>
          <p:cNvPr id="22" name="bg object 22"/>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66"/>
                </a:lnTo>
                <a:lnTo>
                  <a:pt x="11709260" y="470166"/>
                </a:lnTo>
                <a:lnTo>
                  <a:pt x="11709260" y="6380480"/>
                </a:lnTo>
                <a:lnTo>
                  <a:pt x="476377" y="6380480"/>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8" cstate="print"/>
          <a:stretch>
            <a:fillRect/>
          </a:stretch>
        </p:blipFill>
        <p:spPr>
          <a:xfrm>
            <a:off x="10404347" y="0"/>
            <a:ext cx="765047" cy="1208530"/>
          </a:xfrm>
          <a:prstGeom prst="rect">
            <a:avLst/>
          </a:prstGeom>
        </p:spPr>
      </p:pic>
      <p:sp>
        <p:nvSpPr>
          <p:cNvPr id="24" name="bg object 24"/>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9080" y="24544"/>
            <a:ext cx="12102919" cy="6833455"/>
          </a:xfrm>
          <a:prstGeom prst="rect">
            <a:avLst/>
          </a:prstGeom>
        </p:spPr>
      </p:pic>
      <p:pic>
        <p:nvPicPr>
          <p:cNvPr id="17" name="bg object 17"/>
          <p:cNvPicPr/>
          <p:nvPr/>
        </p:nvPicPr>
        <p:blipFill>
          <a:blip r:embed="rId3" cstate="print"/>
          <a:stretch>
            <a:fillRect/>
          </a:stretch>
        </p:blipFill>
        <p:spPr>
          <a:xfrm>
            <a:off x="8609076" y="1676400"/>
            <a:ext cx="2819400" cy="2819400"/>
          </a:xfrm>
          <a:prstGeom prst="rect">
            <a:avLst/>
          </a:prstGeom>
        </p:spPr>
      </p:pic>
      <p:pic>
        <p:nvPicPr>
          <p:cNvPr id="18" name="bg object 18"/>
          <p:cNvPicPr/>
          <p:nvPr/>
        </p:nvPicPr>
        <p:blipFill>
          <a:blip r:embed="rId4" cstate="print"/>
          <a:stretch>
            <a:fillRect/>
          </a:stretch>
        </p:blipFill>
        <p:spPr>
          <a:xfrm>
            <a:off x="7999476" y="1523"/>
            <a:ext cx="1600200" cy="1600200"/>
          </a:xfrm>
          <a:prstGeom prst="rect">
            <a:avLst/>
          </a:prstGeom>
        </p:spPr>
      </p:pic>
      <p:pic>
        <p:nvPicPr>
          <p:cNvPr id="19" name="bg object 19"/>
          <p:cNvPicPr/>
          <p:nvPr/>
        </p:nvPicPr>
        <p:blipFill>
          <a:blip r:embed="rId5" cstate="print"/>
          <a:stretch>
            <a:fillRect/>
          </a:stretch>
        </p:blipFill>
        <p:spPr>
          <a:xfrm>
            <a:off x="8609076" y="5865876"/>
            <a:ext cx="990600" cy="992124"/>
          </a:xfrm>
          <a:prstGeom prst="rect">
            <a:avLst/>
          </a:prstGeom>
        </p:spPr>
      </p:pic>
      <p:pic>
        <p:nvPicPr>
          <p:cNvPr id="20" name="bg object 20"/>
          <p:cNvPicPr/>
          <p:nvPr/>
        </p:nvPicPr>
        <p:blipFill>
          <a:blip r:embed="rId6" cstate="print"/>
          <a:stretch>
            <a:fillRect/>
          </a:stretch>
        </p:blipFill>
        <p:spPr>
          <a:xfrm>
            <a:off x="0" y="2667000"/>
            <a:ext cx="4191000" cy="4191000"/>
          </a:xfrm>
          <a:prstGeom prst="rect">
            <a:avLst/>
          </a:prstGeom>
        </p:spPr>
      </p:pic>
      <p:sp>
        <p:nvSpPr>
          <p:cNvPr id="21" name="bg object 21"/>
          <p:cNvSpPr/>
          <p:nvPr/>
        </p:nvSpPr>
        <p:spPr>
          <a:xfrm>
            <a:off x="8502094" y="1519045"/>
            <a:ext cx="3288029" cy="768350"/>
          </a:xfrm>
          <a:custGeom>
            <a:avLst/>
            <a:gdLst/>
            <a:ahLst/>
            <a:cxnLst/>
            <a:rect l="l" t="t" r="r" b="b"/>
            <a:pathLst>
              <a:path w="3288029" h="768350">
                <a:moveTo>
                  <a:pt x="3226384" y="0"/>
                </a:moveTo>
                <a:lnTo>
                  <a:pt x="3121037" y="35509"/>
                </a:lnTo>
                <a:lnTo>
                  <a:pt x="3015564" y="70370"/>
                </a:lnTo>
                <a:lnTo>
                  <a:pt x="2910014" y="104736"/>
                </a:lnTo>
                <a:lnTo>
                  <a:pt x="2697505" y="169214"/>
                </a:lnTo>
                <a:lnTo>
                  <a:pt x="2591104" y="200685"/>
                </a:lnTo>
                <a:lnTo>
                  <a:pt x="2485694" y="230035"/>
                </a:lnTo>
                <a:lnTo>
                  <a:pt x="2378214" y="259067"/>
                </a:lnTo>
                <a:lnTo>
                  <a:pt x="2271598" y="287261"/>
                </a:lnTo>
                <a:lnTo>
                  <a:pt x="2059825" y="340550"/>
                </a:lnTo>
                <a:lnTo>
                  <a:pt x="1954695" y="365785"/>
                </a:lnTo>
                <a:lnTo>
                  <a:pt x="1743951" y="413384"/>
                </a:lnTo>
                <a:lnTo>
                  <a:pt x="1639735" y="436181"/>
                </a:lnTo>
                <a:lnTo>
                  <a:pt x="1536636" y="457606"/>
                </a:lnTo>
                <a:lnTo>
                  <a:pt x="1330147" y="498894"/>
                </a:lnTo>
                <a:lnTo>
                  <a:pt x="1127429" y="536816"/>
                </a:lnTo>
                <a:lnTo>
                  <a:pt x="1027074" y="554799"/>
                </a:lnTo>
                <a:lnTo>
                  <a:pt x="927493" y="571461"/>
                </a:lnTo>
                <a:lnTo>
                  <a:pt x="829322" y="588479"/>
                </a:lnTo>
                <a:lnTo>
                  <a:pt x="731875" y="603923"/>
                </a:lnTo>
                <a:lnTo>
                  <a:pt x="447992" y="646874"/>
                </a:lnTo>
                <a:lnTo>
                  <a:pt x="174802" y="683894"/>
                </a:lnTo>
                <a:lnTo>
                  <a:pt x="0" y="705142"/>
                </a:lnTo>
                <a:lnTo>
                  <a:pt x="39103" y="766533"/>
                </a:lnTo>
                <a:lnTo>
                  <a:pt x="66157" y="767311"/>
                </a:lnTo>
                <a:lnTo>
                  <a:pt x="95126" y="767756"/>
                </a:lnTo>
                <a:lnTo>
                  <a:pt x="125953" y="767874"/>
                </a:lnTo>
                <a:lnTo>
                  <a:pt x="158581" y="767673"/>
                </a:lnTo>
                <a:lnTo>
                  <a:pt x="229018" y="766341"/>
                </a:lnTo>
                <a:lnTo>
                  <a:pt x="305987" y="763815"/>
                </a:lnTo>
                <a:lnTo>
                  <a:pt x="389039" y="760153"/>
                </a:lnTo>
                <a:lnTo>
                  <a:pt x="477725" y="755409"/>
                </a:lnTo>
                <a:lnTo>
                  <a:pt x="571594" y="749641"/>
                </a:lnTo>
                <a:lnTo>
                  <a:pt x="670197" y="742904"/>
                </a:lnTo>
                <a:lnTo>
                  <a:pt x="773085" y="735255"/>
                </a:lnTo>
                <a:lnTo>
                  <a:pt x="879807" y="726751"/>
                </a:lnTo>
                <a:lnTo>
                  <a:pt x="1046099" y="712511"/>
                </a:lnTo>
                <a:lnTo>
                  <a:pt x="1218490" y="696662"/>
                </a:lnTo>
                <a:lnTo>
                  <a:pt x="1395464" y="679392"/>
                </a:lnTo>
                <a:lnTo>
                  <a:pt x="1575503" y="660892"/>
                </a:lnTo>
                <a:lnTo>
                  <a:pt x="1757090" y="641350"/>
                </a:lnTo>
                <a:lnTo>
                  <a:pt x="1938708" y="620958"/>
                </a:lnTo>
                <a:lnTo>
                  <a:pt x="2118839" y="599904"/>
                </a:lnTo>
                <a:lnTo>
                  <a:pt x="2295966" y="578378"/>
                </a:lnTo>
                <a:lnTo>
                  <a:pt x="2468572" y="556570"/>
                </a:lnTo>
                <a:lnTo>
                  <a:pt x="2635139" y="534669"/>
                </a:lnTo>
                <a:lnTo>
                  <a:pt x="2794151" y="512866"/>
                </a:lnTo>
                <a:lnTo>
                  <a:pt x="2944090" y="491349"/>
                </a:lnTo>
                <a:lnTo>
                  <a:pt x="3083438" y="470309"/>
                </a:lnTo>
                <a:lnTo>
                  <a:pt x="3169704" y="456640"/>
                </a:lnTo>
                <a:lnTo>
                  <a:pt x="3250139" y="443324"/>
                </a:lnTo>
                <a:lnTo>
                  <a:pt x="3288029" y="436816"/>
                </a:lnTo>
                <a:lnTo>
                  <a:pt x="3264926" y="270503"/>
                </a:lnTo>
                <a:lnTo>
                  <a:pt x="3245426" y="138030"/>
                </a:lnTo>
                <a:lnTo>
                  <a:pt x="3226384" y="0"/>
                </a:lnTo>
                <a:close/>
              </a:path>
            </a:pathLst>
          </a:custGeom>
          <a:solidFill>
            <a:srgbClr val="FFFFFF">
              <a:alpha val="19999"/>
            </a:srgbClr>
          </a:solidFill>
        </p:spPr>
        <p:txBody>
          <a:bodyPr wrap="square" lIns="0" tIns="0" rIns="0" bIns="0" rtlCol="0"/>
          <a:lstStyle/>
          <a:p>
            <a:endParaRPr/>
          </a:p>
        </p:txBody>
      </p:sp>
      <p:sp>
        <p:nvSpPr>
          <p:cNvPr id="22" name="bg object 22"/>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1737848" y="6380480"/>
                </a:lnTo>
                <a:lnTo>
                  <a:pt x="11737848" y="1867217"/>
                </a:lnTo>
                <a:lnTo>
                  <a:pt x="11482261" y="1906905"/>
                </a:lnTo>
                <a:lnTo>
                  <a:pt x="11226673" y="1945005"/>
                </a:lnTo>
                <a:lnTo>
                  <a:pt x="10971086" y="1981517"/>
                </a:lnTo>
                <a:lnTo>
                  <a:pt x="10458323" y="2045017"/>
                </a:lnTo>
                <a:lnTo>
                  <a:pt x="10201148" y="2075180"/>
                </a:lnTo>
                <a:lnTo>
                  <a:pt x="9947148" y="2100580"/>
                </a:lnTo>
                <a:lnTo>
                  <a:pt x="9689973" y="2124392"/>
                </a:lnTo>
                <a:lnTo>
                  <a:pt x="9434385" y="2146617"/>
                </a:lnTo>
                <a:lnTo>
                  <a:pt x="8927973" y="2184717"/>
                </a:lnTo>
                <a:lnTo>
                  <a:pt x="8675560" y="2200592"/>
                </a:lnTo>
                <a:lnTo>
                  <a:pt x="8173910" y="2225992"/>
                </a:lnTo>
                <a:lnTo>
                  <a:pt x="7926260" y="2237105"/>
                </a:lnTo>
                <a:lnTo>
                  <a:pt x="7680198" y="2245042"/>
                </a:lnTo>
                <a:lnTo>
                  <a:pt x="7191248" y="2257742"/>
                </a:lnTo>
                <a:lnTo>
                  <a:pt x="6710235" y="2264092"/>
                </a:lnTo>
                <a:lnTo>
                  <a:pt x="6473698" y="2265680"/>
                </a:lnTo>
                <a:lnTo>
                  <a:pt x="6238748" y="2264092"/>
                </a:lnTo>
                <a:lnTo>
                  <a:pt x="6006973" y="2264092"/>
                </a:lnTo>
                <a:lnTo>
                  <a:pt x="5776785" y="2260917"/>
                </a:lnTo>
                <a:lnTo>
                  <a:pt x="5108448" y="2246630"/>
                </a:lnTo>
                <a:lnTo>
                  <a:pt x="4676648" y="2230755"/>
                </a:lnTo>
                <a:lnTo>
                  <a:pt x="4467098" y="2222817"/>
                </a:lnTo>
                <a:lnTo>
                  <a:pt x="4057523" y="2202180"/>
                </a:lnTo>
                <a:lnTo>
                  <a:pt x="3665410" y="2179955"/>
                </a:lnTo>
                <a:lnTo>
                  <a:pt x="3289173" y="2156142"/>
                </a:lnTo>
                <a:lnTo>
                  <a:pt x="2931985" y="2130742"/>
                </a:lnTo>
                <a:lnTo>
                  <a:pt x="2592260" y="2103755"/>
                </a:lnTo>
                <a:lnTo>
                  <a:pt x="2276348" y="2075180"/>
                </a:lnTo>
                <a:lnTo>
                  <a:pt x="1979485" y="2046605"/>
                </a:lnTo>
                <a:lnTo>
                  <a:pt x="1706435" y="2018030"/>
                </a:lnTo>
                <a:lnTo>
                  <a:pt x="1455610" y="1991042"/>
                </a:lnTo>
                <a:lnTo>
                  <a:pt x="1233360" y="1965642"/>
                </a:lnTo>
                <a:lnTo>
                  <a:pt x="1033335" y="1941830"/>
                </a:lnTo>
                <a:lnTo>
                  <a:pt x="863473" y="1921192"/>
                </a:lnTo>
                <a:lnTo>
                  <a:pt x="722185" y="1902142"/>
                </a:lnTo>
                <a:lnTo>
                  <a:pt x="526923" y="1875155"/>
                </a:lnTo>
                <a:lnTo>
                  <a:pt x="476377" y="1867941"/>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7" cstate="print"/>
          <a:stretch>
            <a:fillRect/>
          </a:stretch>
        </p:blipFill>
        <p:spPr>
          <a:xfrm>
            <a:off x="10404347" y="0"/>
            <a:ext cx="765047" cy="1208530"/>
          </a:xfrm>
          <a:prstGeom prst="rect">
            <a:avLst/>
          </a:prstGeom>
        </p:spPr>
      </p:pic>
      <p:sp>
        <p:nvSpPr>
          <p:cNvPr id="24" name="bg object 24"/>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sp>
        <p:nvSpPr>
          <p:cNvPr id="25" name="bg object 25"/>
          <p:cNvSpPr/>
          <p:nvPr/>
        </p:nvSpPr>
        <p:spPr>
          <a:xfrm>
            <a:off x="7421880" y="5785129"/>
            <a:ext cx="4389120" cy="880110"/>
          </a:xfrm>
          <a:custGeom>
            <a:avLst/>
            <a:gdLst/>
            <a:ahLst/>
            <a:cxnLst/>
            <a:rect l="l" t="t" r="r" b="b"/>
            <a:pathLst>
              <a:path w="4389120" h="880109">
                <a:moveTo>
                  <a:pt x="4389120" y="0"/>
                </a:moveTo>
                <a:lnTo>
                  <a:pt x="1828800" y="0"/>
                </a:lnTo>
                <a:lnTo>
                  <a:pt x="0" y="0"/>
                </a:lnTo>
                <a:lnTo>
                  <a:pt x="0" y="879627"/>
                </a:lnTo>
                <a:lnTo>
                  <a:pt x="1828800" y="879627"/>
                </a:lnTo>
                <a:lnTo>
                  <a:pt x="4389120" y="879627"/>
                </a:lnTo>
                <a:lnTo>
                  <a:pt x="4389120" y="0"/>
                </a:lnTo>
                <a:close/>
              </a:path>
            </a:pathLst>
          </a:custGeom>
          <a:solidFill>
            <a:srgbClr val="F9731A">
              <a:alpha val="1999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8" cy="6857999"/>
          </a:xfrm>
          <a:prstGeom prst="rect">
            <a:avLst/>
          </a:prstGeom>
        </p:spPr>
      </p:pic>
      <p:pic>
        <p:nvPicPr>
          <p:cNvPr id="17" name="bg object 17"/>
          <p:cNvPicPr/>
          <p:nvPr/>
        </p:nvPicPr>
        <p:blipFill>
          <a:blip r:embed="rId8" cstate="print"/>
          <a:stretch>
            <a:fillRect/>
          </a:stretch>
        </p:blipFill>
        <p:spPr>
          <a:xfrm>
            <a:off x="8609076" y="1676400"/>
            <a:ext cx="2819400" cy="2819400"/>
          </a:xfrm>
          <a:prstGeom prst="rect">
            <a:avLst/>
          </a:prstGeom>
        </p:spPr>
      </p:pic>
      <p:pic>
        <p:nvPicPr>
          <p:cNvPr id="18" name="bg object 18"/>
          <p:cNvPicPr/>
          <p:nvPr/>
        </p:nvPicPr>
        <p:blipFill>
          <a:blip r:embed="rId9" cstate="print"/>
          <a:stretch>
            <a:fillRect/>
          </a:stretch>
        </p:blipFill>
        <p:spPr>
          <a:xfrm>
            <a:off x="7999476" y="1523"/>
            <a:ext cx="1600200" cy="1600200"/>
          </a:xfrm>
          <a:prstGeom prst="rect">
            <a:avLst/>
          </a:prstGeom>
        </p:spPr>
      </p:pic>
      <p:pic>
        <p:nvPicPr>
          <p:cNvPr id="19" name="bg object 19"/>
          <p:cNvPicPr/>
          <p:nvPr/>
        </p:nvPicPr>
        <p:blipFill>
          <a:blip r:embed="rId10" cstate="print"/>
          <a:stretch>
            <a:fillRect/>
          </a:stretch>
        </p:blipFill>
        <p:spPr>
          <a:xfrm>
            <a:off x="8609076" y="5865876"/>
            <a:ext cx="990600" cy="992124"/>
          </a:xfrm>
          <a:prstGeom prst="rect">
            <a:avLst/>
          </a:prstGeom>
        </p:spPr>
      </p:pic>
      <p:pic>
        <p:nvPicPr>
          <p:cNvPr id="20" name="bg object 20"/>
          <p:cNvPicPr/>
          <p:nvPr/>
        </p:nvPicPr>
        <p:blipFill>
          <a:blip r:embed="rId11" cstate="print"/>
          <a:stretch>
            <a:fillRect/>
          </a:stretch>
        </p:blipFill>
        <p:spPr>
          <a:xfrm>
            <a:off x="0" y="2895600"/>
            <a:ext cx="2362200" cy="2362200"/>
          </a:xfrm>
          <a:prstGeom prst="rect">
            <a:avLst/>
          </a:prstGeom>
        </p:spPr>
      </p:pic>
      <p:pic>
        <p:nvPicPr>
          <p:cNvPr id="21" name="bg object 21"/>
          <p:cNvPicPr/>
          <p:nvPr/>
        </p:nvPicPr>
        <p:blipFill>
          <a:blip r:embed="rId12" cstate="print"/>
          <a:stretch>
            <a:fillRect/>
          </a:stretch>
        </p:blipFill>
        <p:spPr>
          <a:xfrm>
            <a:off x="0" y="2667000"/>
            <a:ext cx="4191000" cy="4191000"/>
          </a:xfrm>
          <a:prstGeom prst="rect">
            <a:avLst/>
          </a:prstGeom>
        </p:spPr>
      </p:pic>
      <p:sp>
        <p:nvSpPr>
          <p:cNvPr id="22" name="bg object 22"/>
          <p:cNvSpPr/>
          <p:nvPr/>
        </p:nvSpPr>
        <p:spPr>
          <a:xfrm>
            <a:off x="8502094" y="1519045"/>
            <a:ext cx="3288029" cy="768350"/>
          </a:xfrm>
          <a:custGeom>
            <a:avLst/>
            <a:gdLst/>
            <a:ahLst/>
            <a:cxnLst/>
            <a:rect l="l" t="t" r="r" b="b"/>
            <a:pathLst>
              <a:path w="3288029" h="768350">
                <a:moveTo>
                  <a:pt x="3226384" y="0"/>
                </a:moveTo>
                <a:lnTo>
                  <a:pt x="3121037" y="35509"/>
                </a:lnTo>
                <a:lnTo>
                  <a:pt x="3015564" y="70370"/>
                </a:lnTo>
                <a:lnTo>
                  <a:pt x="2910014" y="104736"/>
                </a:lnTo>
                <a:lnTo>
                  <a:pt x="2697505" y="169214"/>
                </a:lnTo>
                <a:lnTo>
                  <a:pt x="2591104" y="200685"/>
                </a:lnTo>
                <a:lnTo>
                  <a:pt x="2485694" y="230035"/>
                </a:lnTo>
                <a:lnTo>
                  <a:pt x="2378214" y="259067"/>
                </a:lnTo>
                <a:lnTo>
                  <a:pt x="2271598" y="287261"/>
                </a:lnTo>
                <a:lnTo>
                  <a:pt x="2059825" y="340550"/>
                </a:lnTo>
                <a:lnTo>
                  <a:pt x="1954695" y="365785"/>
                </a:lnTo>
                <a:lnTo>
                  <a:pt x="1743951" y="413384"/>
                </a:lnTo>
                <a:lnTo>
                  <a:pt x="1639735" y="436181"/>
                </a:lnTo>
                <a:lnTo>
                  <a:pt x="1536636" y="457606"/>
                </a:lnTo>
                <a:lnTo>
                  <a:pt x="1330147" y="498894"/>
                </a:lnTo>
                <a:lnTo>
                  <a:pt x="1127429" y="536816"/>
                </a:lnTo>
                <a:lnTo>
                  <a:pt x="1027074" y="554799"/>
                </a:lnTo>
                <a:lnTo>
                  <a:pt x="927493" y="571461"/>
                </a:lnTo>
                <a:lnTo>
                  <a:pt x="829322" y="588479"/>
                </a:lnTo>
                <a:lnTo>
                  <a:pt x="731875" y="603923"/>
                </a:lnTo>
                <a:lnTo>
                  <a:pt x="447992" y="646874"/>
                </a:lnTo>
                <a:lnTo>
                  <a:pt x="174802" y="683894"/>
                </a:lnTo>
                <a:lnTo>
                  <a:pt x="0" y="705142"/>
                </a:lnTo>
                <a:lnTo>
                  <a:pt x="39103" y="766533"/>
                </a:lnTo>
                <a:lnTo>
                  <a:pt x="66157" y="767311"/>
                </a:lnTo>
                <a:lnTo>
                  <a:pt x="95126" y="767756"/>
                </a:lnTo>
                <a:lnTo>
                  <a:pt x="125953" y="767874"/>
                </a:lnTo>
                <a:lnTo>
                  <a:pt x="158581" y="767673"/>
                </a:lnTo>
                <a:lnTo>
                  <a:pt x="229018" y="766341"/>
                </a:lnTo>
                <a:lnTo>
                  <a:pt x="305987" y="763815"/>
                </a:lnTo>
                <a:lnTo>
                  <a:pt x="389039" y="760153"/>
                </a:lnTo>
                <a:lnTo>
                  <a:pt x="477725" y="755409"/>
                </a:lnTo>
                <a:lnTo>
                  <a:pt x="571594" y="749641"/>
                </a:lnTo>
                <a:lnTo>
                  <a:pt x="670197" y="742904"/>
                </a:lnTo>
                <a:lnTo>
                  <a:pt x="773085" y="735255"/>
                </a:lnTo>
                <a:lnTo>
                  <a:pt x="879807" y="726751"/>
                </a:lnTo>
                <a:lnTo>
                  <a:pt x="1046099" y="712511"/>
                </a:lnTo>
                <a:lnTo>
                  <a:pt x="1218490" y="696662"/>
                </a:lnTo>
                <a:lnTo>
                  <a:pt x="1395464" y="679392"/>
                </a:lnTo>
                <a:lnTo>
                  <a:pt x="1575503" y="660892"/>
                </a:lnTo>
                <a:lnTo>
                  <a:pt x="1757090" y="641350"/>
                </a:lnTo>
                <a:lnTo>
                  <a:pt x="1938708" y="620958"/>
                </a:lnTo>
                <a:lnTo>
                  <a:pt x="2118839" y="599904"/>
                </a:lnTo>
                <a:lnTo>
                  <a:pt x="2295966" y="578378"/>
                </a:lnTo>
                <a:lnTo>
                  <a:pt x="2468572" y="556570"/>
                </a:lnTo>
                <a:lnTo>
                  <a:pt x="2635139" y="534669"/>
                </a:lnTo>
                <a:lnTo>
                  <a:pt x="2794151" y="512866"/>
                </a:lnTo>
                <a:lnTo>
                  <a:pt x="2944090" y="491349"/>
                </a:lnTo>
                <a:lnTo>
                  <a:pt x="3083438" y="470309"/>
                </a:lnTo>
                <a:lnTo>
                  <a:pt x="3169704" y="456640"/>
                </a:lnTo>
                <a:lnTo>
                  <a:pt x="3250139" y="443324"/>
                </a:lnTo>
                <a:lnTo>
                  <a:pt x="3288029" y="436816"/>
                </a:lnTo>
                <a:lnTo>
                  <a:pt x="3264926" y="270503"/>
                </a:lnTo>
                <a:lnTo>
                  <a:pt x="3245426" y="138030"/>
                </a:lnTo>
                <a:lnTo>
                  <a:pt x="3226384" y="0"/>
                </a:lnTo>
                <a:close/>
              </a:path>
            </a:pathLst>
          </a:custGeom>
          <a:solidFill>
            <a:srgbClr val="FFFFFF">
              <a:alpha val="19999"/>
            </a:srgbClr>
          </a:solidFill>
        </p:spPr>
        <p:txBody>
          <a:bodyPr wrap="square" lIns="0" tIns="0" rIns="0" bIns="0" rtlCol="0"/>
          <a:lstStyle/>
          <a:p>
            <a:endParaRPr/>
          </a:p>
        </p:txBody>
      </p:sp>
      <p:sp>
        <p:nvSpPr>
          <p:cNvPr id="23" name="bg object 23"/>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66"/>
                </a:lnTo>
                <a:lnTo>
                  <a:pt x="11709260" y="470166"/>
                </a:lnTo>
                <a:lnTo>
                  <a:pt x="11709260" y="1871662"/>
                </a:lnTo>
                <a:lnTo>
                  <a:pt x="11482261" y="1906905"/>
                </a:lnTo>
                <a:lnTo>
                  <a:pt x="11226673" y="1945005"/>
                </a:lnTo>
                <a:lnTo>
                  <a:pt x="10971086" y="1981517"/>
                </a:lnTo>
                <a:lnTo>
                  <a:pt x="10458323" y="2045017"/>
                </a:lnTo>
                <a:lnTo>
                  <a:pt x="10201148" y="2075180"/>
                </a:lnTo>
                <a:lnTo>
                  <a:pt x="9947148" y="2100580"/>
                </a:lnTo>
                <a:lnTo>
                  <a:pt x="9689973" y="2124392"/>
                </a:lnTo>
                <a:lnTo>
                  <a:pt x="9434385" y="2146617"/>
                </a:lnTo>
                <a:lnTo>
                  <a:pt x="8927973" y="2184717"/>
                </a:lnTo>
                <a:lnTo>
                  <a:pt x="8675560" y="2200592"/>
                </a:lnTo>
                <a:lnTo>
                  <a:pt x="8173910" y="2225992"/>
                </a:lnTo>
                <a:lnTo>
                  <a:pt x="7926260" y="2237105"/>
                </a:lnTo>
                <a:lnTo>
                  <a:pt x="7680198" y="2245042"/>
                </a:lnTo>
                <a:lnTo>
                  <a:pt x="7191248" y="2257742"/>
                </a:lnTo>
                <a:lnTo>
                  <a:pt x="6710235" y="2264092"/>
                </a:lnTo>
                <a:lnTo>
                  <a:pt x="6473698" y="2265680"/>
                </a:lnTo>
                <a:lnTo>
                  <a:pt x="6238748" y="2264092"/>
                </a:lnTo>
                <a:lnTo>
                  <a:pt x="6006973" y="2264092"/>
                </a:lnTo>
                <a:lnTo>
                  <a:pt x="5776785" y="2260917"/>
                </a:lnTo>
                <a:lnTo>
                  <a:pt x="5108448" y="2246630"/>
                </a:lnTo>
                <a:lnTo>
                  <a:pt x="4676648" y="2230755"/>
                </a:lnTo>
                <a:lnTo>
                  <a:pt x="4467098" y="2222817"/>
                </a:lnTo>
                <a:lnTo>
                  <a:pt x="4057523" y="2202180"/>
                </a:lnTo>
                <a:lnTo>
                  <a:pt x="3665410" y="2179955"/>
                </a:lnTo>
                <a:lnTo>
                  <a:pt x="3289173" y="2156142"/>
                </a:lnTo>
                <a:lnTo>
                  <a:pt x="2931985" y="2130742"/>
                </a:lnTo>
                <a:lnTo>
                  <a:pt x="2592260" y="2103755"/>
                </a:lnTo>
                <a:lnTo>
                  <a:pt x="2276348" y="2075180"/>
                </a:lnTo>
                <a:lnTo>
                  <a:pt x="1979485" y="2046605"/>
                </a:lnTo>
                <a:lnTo>
                  <a:pt x="1706435" y="2018030"/>
                </a:lnTo>
                <a:lnTo>
                  <a:pt x="1455610" y="1991042"/>
                </a:lnTo>
                <a:lnTo>
                  <a:pt x="1233360" y="1965642"/>
                </a:lnTo>
                <a:lnTo>
                  <a:pt x="1033335" y="1941830"/>
                </a:lnTo>
                <a:lnTo>
                  <a:pt x="863473" y="1921192"/>
                </a:lnTo>
                <a:lnTo>
                  <a:pt x="722185" y="1902142"/>
                </a:lnTo>
                <a:lnTo>
                  <a:pt x="526923" y="1875155"/>
                </a:lnTo>
                <a:lnTo>
                  <a:pt x="476377" y="1867941"/>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4" name="bg object 24"/>
          <p:cNvPicPr/>
          <p:nvPr/>
        </p:nvPicPr>
        <p:blipFill>
          <a:blip r:embed="rId13" cstate="print"/>
          <a:stretch>
            <a:fillRect/>
          </a:stretch>
        </p:blipFill>
        <p:spPr>
          <a:xfrm>
            <a:off x="10404347" y="0"/>
            <a:ext cx="765047" cy="1208530"/>
          </a:xfrm>
          <a:prstGeom prst="rect">
            <a:avLst/>
          </a:prstGeom>
        </p:spPr>
      </p:pic>
      <p:sp>
        <p:nvSpPr>
          <p:cNvPr id="25" name="bg object 25"/>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sp>
        <p:nvSpPr>
          <p:cNvPr id="2" name="Holder 2"/>
          <p:cNvSpPr>
            <a:spLocks noGrp="1"/>
          </p:cNvSpPr>
          <p:nvPr>
            <p:ph type="title"/>
          </p:nvPr>
        </p:nvSpPr>
        <p:spPr>
          <a:xfrm>
            <a:off x="1233694" y="740152"/>
            <a:ext cx="6225540" cy="1122680"/>
          </a:xfrm>
          <a:prstGeom prst="rect">
            <a:avLst/>
          </a:prstGeom>
        </p:spPr>
        <p:txBody>
          <a:bodyPr wrap="square" lIns="0" tIns="0" rIns="0" bIns="0">
            <a:spAutoFit/>
          </a:bodyPr>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body" idx="1"/>
          </p:nvPr>
        </p:nvSpPr>
        <p:spPr>
          <a:xfrm>
            <a:off x="1233694" y="2364706"/>
            <a:ext cx="9847580" cy="4022090"/>
          </a:xfrm>
          <a:prstGeom prst="rect">
            <a:avLst/>
          </a:prstGeom>
        </p:spPr>
        <p:txBody>
          <a:bodyPr wrap="square" lIns="0" tIns="0" rIns="0" bIns="0">
            <a:spAutoFit/>
          </a:bodyPr>
          <a:lstStyle>
            <a:lvl1pPr>
              <a:defRPr sz="15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cam.illinois.edu/policies/asa-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cmss-sections@illinois.edu" TargetMode="External"/><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m.illinois.edu/policies/asa-06/" TargetMode="External"/><Relationship Id="rId2" Type="http://schemas.openxmlformats.org/officeDocument/2006/relationships/hyperlink" Target="https://registrar.illinois.edu/active-learning-classroom-list/" TargetMode="External"/><Relationship Id="rId1" Type="http://schemas.openxmlformats.org/officeDocument/2006/relationships/slideLayout" Target="../slideLayouts/slideLayout2.xml"/><Relationship Id="rId4" Type="http://schemas.openxmlformats.org/officeDocument/2006/relationships/hyperlink" Target="https://techservices.illinois.edu/computer-lab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gistrar.illinois.edu/wp-content/uploads/2021/02/Packaging.pdf" TargetMode="External"/><Relationship Id="rId2" Type="http://schemas.openxmlformats.org/officeDocument/2006/relationships/hyperlink" Target="https://registrar.illinois.edu/wp-content/uploads/2021/02/Changing-Schedule-Type.pdf" TargetMode="External"/><Relationship Id="rId1" Type="http://schemas.openxmlformats.org/officeDocument/2006/relationships/slideLayout" Target="../slideLayouts/slideLayout2.xml"/><Relationship Id="rId6" Type="http://schemas.openxmlformats.org/officeDocument/2006/relationships/hyperlink" Target="mailto:cmss-sections@illinois.edu" TargetMode="External"/><Relationship Id="rId5" Type="http://schemas.openxmlformats.org/officeDocument/2006/relationships/hyperlink" Target="https://registrar.illinois.edu/wp-content/uploads/2021/02/Linking.pdf" TargetMode="External"/><Relationship Id="rId4" Type="http://schemas.openxmlformats.org/officeDocument/2006/relationships/hyperlink" Target="https://secure.registrar.illinois.edu/Catsched/Start_up.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gistrar.illinois.edu/faculty-staff/course-catalog-and-scheduling/specifications/" TargetMode="External"/><Relationship Id="rId2" Type="http://schemas.openxmlformats.org/officeDocument/2006/relationships/hyperlink" Target="mailto:cmss-sections@illinois.edu" TargetMode="External"/><Relationship Id="rId1" Type="http://schemas.openxmlformats.org/officeDocument/2006/relationships/slideLayout" Target="../slideLayouts/slideLayout2.xml"/><Relationship Id="rId4" Type="http://schemas.openxmlformats.org/officeDocument/2006/relationships/hyperlink" Target="https://registrar.illinois.edu/cmss-training-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3690" y="3057804"/>
            <a:ext cx="6379210" cy="1671320"/>
          </a:xfrm>
          <a:prstGeom prst="rect">
            <a:avLst/>
          </a:prstGeom>
        </p:spPr>
        <p:txBody>
          <a:bodyPr vert="horz" wrap="square" lIns="0" tIns="12700" rIns="0" bIns="0" rtlCol="0">
            <a:spAutoFit/>
          </a:bodyPr>
          <a:lstStyle/>
          <a:p>
            <a:pPr marL="12700" marR="5080">
              <a:lnSpc>
                <a:spcPct val="100000"/>
              </a:lnSpc>
              <a:spcBef>
                <a:spcPts val="100"/>
              </a:spcBef>
            </a:pPr>
            <a:r>
              <a:rPr sz="5400" dirty="0"/>
              <a:t>S</a:t>
            </a:r>
            <a:r>
              <a:rPr lang="en-US" sz="5400" dirty="0"/>
              <a:t>ummer </a:t>
            </a:r>
            <a:r>
              <a:rPr sz="5400" spc="-20" dirty="0"/>
              <a:t>2024 </a:t>
            </a:r>
            <a:r>
              <a:rPr sz="5400" dirty="0"/>
              <a:t>Scheduling</a:t>
            </a:r>
            <a:r>
              <a:rPr sz="5400" spc="-85" dirty="0"/>
              <a:t> </a:t>
            </a:r>
            <a:r>
              <a:rPr sz="5400" spc="-10" dirty="0"/>
              <a:t>Process</a:t>
            </a:r>
            <a:endParaRP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Summary</a:t>
            </a:r>
            <a:r>
              <a:rPr spc="-5" dirty="0"/>
              <a:t> </a:t>
            </a:r>
            <a:r>
              <a:rPr dirty="0"/>
              <a:t>of</a:t>
            </a:r>
            <a:r>
              <a:rPr spc="-5" dirty="0"/>
              <a:t> </a:t>
            </a:r>
            <a:r>
              <a:rPr dirty="0"/>
              <a:t>Key</a:t>
            </a:r>
            <a:r>
              <a:rPr spc="-10" dirty="0"/>
              <a:t> Points</a:t>
            </a:r>
          </a:p>
        </p:txBody>
      </p:sp>
      <p:sp>
        <p:nvSpPr>
          <p:cNvPr id="3" name="object 3"/>
          <p:cNvSpPr txBox="1"/>
          <p:nvPr/>
        </p:nvSpPr>
        <p:spPr>
          <a:xfrm>
            <a:off x="6910761" y="3503930"/>
            <a:ext cx="2216785" cy="299720"/>
          </a:xfrm>
          <a:prstGeom prst="rect">
            <a:avLst/>
          </a:prstGeom>
        </p:spPr>
        <p:txBody>
          <a:bodyPr vert="horz" wrap="square" lIns="0" tIns="12700" rIns="0" bIns="0" rtlCol="0">
            <a:spAutoFit/>
          </a:bodyPr>
          <a:lstStyle/>
          <a:p>
            <a:pPr marL="355600" indent="-343535">
              <a:lnSpc>
                <a:spcPct val="100000"/>
              </a:lnSpc>
              <a:spcBef>
                <a:spcPts val="100"/>
              </a:spcBef>
              <a:buClr>
                <a:srgbClr val="F5A307"/>
              </a:buClr>
              <a:buSzPct val="80555"/>
              <a:buFont typeface="Wingdings 3"/>
              <a:buChar char=""/>
              <a:tabLst>
                <a:tab pos="355600" algn="l"/>
                <a:tab pos="356235" algn="l"/>
              </a:tabLst>
            </a:pPr>
            <a:r>
              <a:rPr sz="1800" dirty="0">
                <a:solidFill>
                  <a:srgbClr val="404040"/>
                </a:solidFill>
                <a:latin typeface="Century Gothic"/>
                <a:cs typeface="Century Gothic"/>
              </a:rPr>
              <a:t>Important</a:t>
            </a:r>
            <a:r>
              <a:rPr sz="1800" spc="-85" dirty="0">
                <a:solidFill>
                  <a:srgbClr val="404040"/>
                </a:solidFill>
                <a:latin typeface="Century Gothic"/>
                <a:cs typeface="Century Gothic"/>
              </a:rPr>
              <a:t> </a:t>
            </a:r>
            <a:r>
              <a:rPr sz="1800" spc="-10" dirty="0">
                <a:solidFill>
                  <a:srgbClr val="404040"/>
                </a:solidFill>
                <a:latin typeface="Century Gothic"/>
                <a:cs typeface="Century Gothic"/>
              </a:rPr>
              <a:t>Dates:</a:t>
            </a:r>
            <a:endParaRPr sz="1800" dirty="0">
              <a:latin typeface="Century Gothic"/>
              <a:cs typeface="Century Gothic"/>
            </a:endParaRPr>
          </a:p>
        </p:txBody>
      </p:sp>
      <p:sp>
        <p:nvSpPr>
          <p:cNvPr id="4" name="object 4"/>
          <p:cNvSpPr txBox="1"/>
          <p:nvPr/>
        </p:nvSpPr>
        <p:spPr>
          <a:xfrm>
            <a:off x="7377486" y="3751838"/>
            <a:ext cx="3500120" cy="2366010"/>
          </a:xfrm>
          <a:prstGeom prst="rect">
            <a:avLst/>
          </a:prstGeom>
        </p:spPr>
        <p:txBody>
          <a:bodyPr vert="horz" wrap="square" lIns="0" tIns="139065" rIns="0" bIns="0" rtlCol="0">
            <a:spAutoFit/>
          </a:bodyPr>
          <a:lstStyle/>
          <a:p>
            <a:pPr marL="299085" indent="-287020">
              <a:lnSpc>
                <a:spcPct val="100000"/>
              </a:lnSpc>
              <a:spcBef>
                <a:spcPts val="1095"/>
              </a:spcBef>
              <a:buClr>
                <a:srgbClr val="F5A307"/>
              </a:buClr>
              <a:buSzPct val="78125"/>
              <a:buFont typeface="Wingdings 3"/>
              <a:buChar char=""/>
              <a:tabLst>
                <a:tab pos="299085" algn="l"/>
                <a:tab pos="299720" algn="l"/>
              </a:tabLst>
            </a:pPr>
            <a:r>
              <a:rPr lang="en-US" sz="1600" spc="-75" dirty="0">
                <a:solidFill>
                  <a:srgbClr val="404040"/>
                </a:solidFill>
                <a:latin typeface="Century Gothic"/>
                <a:cs typeface="Century Gothic"/>
              </a:rPr>
              <a:t>11/8</a:t>
            </a:r>
            <a:r>
              <a:rPr sz="1600" spc="-75" dirty="0">
                <a:solidFill>
                  <a:srgbClr val="404040"/>
                </a:solidFill>
                <a:latin typeface="Century Gothic"/>
                <a:cs typeface="Century Gothic"/>
              </a:rPr>
              <a:t> </a:t>
            </a:r>
            <a:r>
              <a:rPr sz="1600" dirty="0">
                <a:solidFill>
                  <a:srgbClr val="404040"/>
                </a:solidFill>
                <a:latin typeface="Century Gothic"/>
                <a:cs typeface="Century Gothic"/>
              </a:rPr>
              <a:t>Preview</a:t>
            </a:r>
            <a:r>
              <a:rPr sz="1600" spc="-85" dirty="0">
                <a:solidFill>
                  <a:srgbClr val="404040"/>
                </a:solidFill>
                <a:latin typeface="Century Gothic"/>
                <a:cs typeface="Century Gothic"/>
              </a:rPr>
              <a:t> </a:t>
            </a:r>
            <a:r>
              <a:rPr sz="1600" dirty="0">
                <a:solidFill>
                  <a:srgbClr val="404040"/>
                </a:solidFill>
                <a:latin typeface="Century Gothic"/>
                <a:cs typeface="Century Gothic"/>
              </a:rPr>
              <a:t>Mode</a:t>
            </a:r>
            <a:r>
              <a:rPr sz="1600" spc="-55" dirty="0">
                <a:solidFill>
                  <a:srgbClr val="404040"/>
                </a:solidFill>
                <a:latin typeface="Century Gothic"/>
                <a:cs typeface="Century Gothic"/>
              </a:rPr>
              <a:t> </a:t>
            </a:r>
            <a:r>
              <a:rPr sz="1600" spc="-20" dirty="0">
                <a:solidFill>
                  <a:srgbClr val="404040"/>
                </a:solidFill>
                <a:latin typeface="Century Gothic"/>
                <a:cs typeface="Century Gothic"/>
              </a:rPr>
              <a:t>Live</a:t>
            </a:r>
            <a:endParaRPr sz="1600" dirty="0">
              <a:latin typeface="Century Gothic"/>
              <a:cs typeface="Century Gothic"/>
            </a:endParaRPr>
          </a:p>
          <a:p>
            <a:pPr marL="299085" marR="74295" indent="-287020">
              <a:lnSpc>
                <a:spcPct val="100000"/>
              </a:lnSpc>
              <a:spcBef>
                <a:spcPts val="994"/>
              </a:spcBef>
              <a:buClr>
                <a:srgbClr val="F5A307"/>
              </a:buClr>
              <a:buSzPct val="78125"/>
              <a:buFont typeface="Wingdings 3"/>
              <a:buChar char=""/>
              <a:tabLst>
                <a:tab pos="299085" algn="l"/>
                <a:tab pos="299720" algn="l"/>
              </a:tabLst>
            </a:pPr>
            <a:r>
              <a:rPr lang="en-US" sz="1600" spc="-35" dirty="0">
                <a:solidFill>
                  <a:srgbClr val="404040"/>
                </a:solidFill>
                <a:latin typeface="Century Gothic"/>
                <a:cs typeface="Century Gothic"/>
              </a:rPr>
              <a:t>1/16</a:t>
            </a:r>
            <a:r>
              <a:rPr sz="1600" spc="-35" dirty="0">
                <a:solidFill>
                  <a:srgbClr val="404040"/>
                </a:solidFill>
                <a:latin typeface="Century Gothic"/>
                <a:cs typeface="Century Gothic"/>
              </a:rPr>
              <a:t> </a:t>
            </a:r>
            <a:r>
              <a:rPr sz="1600" dirty="0">
                <a:solidFill>
                  <a:srgbClr val="404040"/>
                </a:solidFill>
                <a:latin typeface="Century Gothic"/>
                <a:cs typeface="Century Gothic"/>
              </a:rPr>
              <a:t>at</a:t>
            </a:r>
            <a:r>
              <a:rPr sz="1600" spc="-45" dirty="0">
                <a:solidFill>
                  <a:srgbClr val="404040"/>
                </a:solidFill>
                <a:latin typeface="Century Gothic"/>
                <a:cs typeface="Century Gothic"/>
              </a:rPr>
              <a:t> </a:t>
            </a:r>
            <a:r>
              <a:rPr sz="1600" dirty="0">
                <a:solidFill>
                  <a:srgbClr val="404040"/>
                </a:solidFill>
                <a:latin typeface="Century Gothic"/>
                <a:cs typeface="Century Gothic"/>
              </a:rPr>
              <a:t>10pm:</a:t>
            </a:r>
            <a:r>
              <a:rPr sz="1600" spc="-55" dirty="0">
                <a:solidFill>
                  <a:srgbClr val="404040"/>
                </a:solidFill>
                <a:latin typeface="Century Gothic"/>
                <a:cs typeface="Century Gothic"/>
              </a:rPr>
              <a:t> </a:t>
            </a:r>
            <a:r>
              <a:rPr sz="1600" dirty="0">
                <a:solidFill>
                  <a:srgbClr val="404040"/>
                </a:solidFill>
                <a:latin typeface="Century Gothic"/>
                <a:cs typeface="Century Gothic"/>
              </a:rPr>
              <a:t>GA</a:t>
            </a:r>
            <a:r>
              <a:rPr sz="1600" spc="-30" dirty="0">
                <a:solidFill>
                  <a:srgbClr val="404040"/>
                </a:solidFill>
                <a:latin typeface="Century Gothic"/>
                <a:cs typeface="Century Gothic"/>
              </a:rPr>
              <a:t> </a:t>
            </a:r>
            <a:r>
              <a:rPr sz="1600" dirty="0">
                <a:solidFill>
                  <a:srgbClr val="404040"/>
                </a:solidFill>
                <a:latin typeface="Century Gothic"/>
                <a:cs typeface="Century Gothic"/>
              </a:rPr>
              <a:t>Room</a:t>
            </a:r>
            <a:r>
              <a:rPr sz="1600" spc="-20" dirty="0">
                <a:solidFill>
                  <a:srgbClr val="404040"/>
                </a:solidFill>
                <a:latin typeface="Century Gothic"/>
                <a:cs typeface="Century Gothic"/>
              </a:rPr>
              <a:t> </a:t>
            </a:r>
            <a:r>
              <a:rPr sz="1600" spc="-10" dirty="0">
                <a:solidFill>
                  <a:srgbClr val="404040"/>
                </a:solidFill>
                <a:latin typeface="Century Gothic"/>
                <a:cs typeface="Century Gothic"/>
              </a:rPr>
              <a:t>Request Spreadsheets</a:t>
            </a:r>
            <a:r>
              <a:rPr sz="1600" dirty="0">
                <a:solidFill>
                  <a:srgbClr val="404040"/>
                </a:solidFill>
                <a:latin typeface="Century Gothic"/>
                <a:cs typeface="Century Gothic"/>
              </a:rPr>
              <a:t> </a:t>
            </a:r>
            <a:r>
              <a:rPr sz="1600" spc="-25" dirty="0">
                <a:solidFill>
                  <a:srgbClr val="404040"/>
                </a:solidFill>
                <a:latin typeface="Century Gothic"/>
                <a:cs typeface="Century Gothic"/>
              </a:rPr>
              <a:t>Due</a:t>
            </a:r>
            <a:endParaRPr sz="1600" dirty="0">
              <a:latin typeface="Century Gothic"/>
              <a:cs typeface="Century Gothic"/>
            </a:endParaRPr>
          </a:p>
          <a:p>
            <a:pPr marL="299085" indent="-287020">
              <a:lnSpc>
                <a:spcPct val="100000"/>
              </a:lnSpc>
              <a:spcBef>
                <a:spcPts val="994"/>
              </a:spcBef>
              <a:buClr>
                <a:srgbClr val="F5A307"/>
              </a:buClr>
              <a:buSzPct val="78125"/>
              <a:buFont typeface="Wingdings 3"/>
              <a:buChar char=""/>
              <a:tabLst>
                <a:tab pos="299085" algn="l"/>
                <a:tab pos="299720" algn="l"/>
              </a:tabLst>
            </a:pPr>
            <a:r>
              <a:rPr lang="en-US" sz="1600" dirty="0">
                <a:solidFill>
                  <a:srgbClr val="404040"/>
                </a:solidFill>
                <a:latin typeface="Century Gothic"/>
                <a:cs typeface="Century Gothic"/>
              </a:rPr>
              <a:t>3/4</a:t>
            </a:r>
            <a:r>
              <a:rPr sz="1600" dirty="0">
                <a:solidFill>
                  <a:srgbClr val="404040"/>
                </a:solidFill>
                <a:latin typeface="Century Gothic"/>
                <a:cs typeface="Century Gothic"/>
              </a:rPr>
              <a:t>:</a:t>
            </a:r>
            <a:r>
              <a:rPr sz="1600" spc="-85" dirty="0">
                <a:solidFill>
                  <a:srgbClr val="404040"/>
                </a:solidFill>
                <a:latin typeface="Century Gothic"/>
                <a:cs typeface="Century Gothic"/>
              </a:rPr>
              <a:t> </a:t>
            </a:r>
            <a:r>
              <a:rPr sz="1600" dirty="0">
                <a:solidFill>
                  <a:srgbClr val="404040"/>
                </a:solidFill>
                <a:latin typeface="Century Gothic"/>
                <a:cs typeface="Century Gothic"/>
              </a:rPr>
              <a:t>Course</a:t>
            </a:r>
            <a:r>
              <a:rPr sz="1600" spc="-65" dirty="0">
                <a:solidFill>
                  <a:srgbClr val="404040"/>
                </a:solidFill>
                <a:latin typeface="Century Gothic"/>
                <a:cs typeface="Century Gothic"/>
              </a:rPr>
              <a:t> </a:t>
            </a:r>
            <a:r>
              <a:rPr sz="1600" dirty="0">
                <a:solidFill>
                  <a:srgbClr val="404040"/>
                </a:solidFill>
                <a:latin typeface="Century Gothic"/>
                <a:cs typeface="Century Gothic"/>
              </a:rPr>
              <a:t>Explorer</a:t>
            </a:r>
            <a:r>
              <a:rPr sz="1600" spc="-65" dirty="0">
                <a:solidFill>
                  <a:srgbClr val="404040"/>
                </a:solidFill>
                <a:latin typeface="Century Gothic"/>
                <a:cs typeface="Century Gothic"/>
              </a:rPr>
              <a:t> </a:t>
            </a:r>
            <a:r>
              <a:rPr sz="1600" spc="-20" dirty="0">
                <a:solidFill>
                  <a:srgbClr val="404040"/>
                </a:solidFill>
                <a:latin typeface="Century Gothic"/>
                <a:cs typeface="Century Gothic"/>
              </a:rPr>
              <a:t>Live</a:t>
            </a:r>
            <a:endParaRPr sz="1600" dirty="0">
              <a:latin typeface="Century Gothic"/>
              <a:cs typeface="Century Gothic"/>
            </a:endParaRPr>
          </a:p>
          <a:p>
            <a:pPr marL="299085" marR="697230" indent="-287020">
              <a:lnSpc>
                <a:spcPct val="100000"/>
              </a:lnSpc>
              <a:spcBef>
                <a:spcPts val="1010"/>
              </a:spcBef>
              <a:buClr>
                <a:srgbClr val="F5A307"/>
              </a:buClr>
              <a:buSzPct val="78125"/>
              <a:buFont typeface="Wingdings 3"/>
              <a:buChar char=""/>
              <a:tabLst>
                <a:tab pos="299085" algn="l"/>
                <a:tab pos="299720" algn="l"/>
              </a:tabLst>
            </a:pPr>
            <a:r>
              <a:rPr lang="en-US" sz="1600" dirty="0">
                <a:solidFill>
                  <a:srgbClr val="404040"/>
                </a:solidFill>
                <a:latin typeface="Century Gothic"/>
                <a:cs typeface="Century Gothic"/>
              </a:rPr>
              <a:t>3</a:t>
            </a:r>
            <a:r>
              <a:rPr sz="1600" dirty="0">
                <a:solidFill>
                  <a:srgbClr val="404040"/>
                </a:solidFill>
                <a:latin typeface="Century Gothic"/>
                <a:cs typeface="Century Gothic"/>
              </a:rPr>
              <a:t>/1</a:t>
            </a:r>
            <a:r>
              <a:rPr lang="en-US" sz="1600" dirty="0">
                <a:solidFill>
                  <a:srgbClr val="404040"/>
                </a:solidFill>
                <a:latin typeface="Century Gothic"/>
                <a:cs typeface="Century Gothic"/>
              </a:rPr>
              <a:t>9</a:t>
            </a:r>
            <a:r>
              <a:rPr sz="1600" dirty="0">
                <a:solidFill>
                  <a:srgbClr val="404040"/>
                </a:solidFill>
                <a:latin typeface="Century Gothic"/>
                <a:cs typeface="Century Gothic"/>
              </a:rPr>
              <a:t>:</a:t>
            </a:r>
            <a:r>
              <a:rPr sz="1600" spc="-55" dirty="0">
                <a:solidFill>
                  <a:srgbClr val="404040"/>
                </a:solidFill>
                <a:latin typeface="Century Gothic"/>
                <a:cs typeface="Century Gothic"/>
              </a:rPr>
              <a:t> </a:t>
            </a:r>
            <a:r>
              <a:rPr sz="1600" dirty="0">
                <a:solidFill>
                  <a:srgbClr val="404040"/>
                </a:solidFill>
                <a:latin typeface="Century Gothic"/>
                <a:cs typeface="Century Gothic"/>
              </a:rPr>
              <a:t>Room</a:t>
            </a:r>
            <a:r>
              <a:rPr sz="1600" spc="-35" dirty="0">
                <a:solidFill>
                  <a:srgbClr val="404040"/>
                </a:solidFill>
                <a:latin typeface="Century Gothic"/>
                <a:cs typeface="Century Gothic"/>
              </a:rPr>
              <a:t> </a:t>
            </a:r>
            <a:r>
              <a:rPr sz="1600" spc="-10" dirty="0">
                <a:solidFill>
                  <a:srgbClr val="404040"/>
                </a:solidFill>
                <a:latin typeface="Century Gothic"/>
                <a:cs typeface="Century Gothic"/>
              </a:rPr>
              <a:t>Assignments Complete</a:t>
            </a:r>
            <a:endParaRPr sz="1600" dirty="0">
              <a:latin typeface="Century Gothic"/>
              <a:cs typeface="Century Gothic"/>
            </a:endParaRPr>
          </a:p>
          <a:p>
            <a:pPr marL="299085" indent="-287020">
              <a:lnSpc>
                <a:spcPct val="100000"/>
              </a:lnSpc>
              <a:spcBef>
                <a:spcPts val="990"/>
              </a:spcBef>
              <a:buClr>
                <a:srgbClr val="F5A307"/>
              </a:buClr>
              <a:buSzPct val="78125"/>
              <a:buFont typeface="Wingdings 3"/>
              <a:buChar char=""/>
              <a:tabLst>
                <a:tab pos="299085" algn="l"/>
                <a:tab pos="299720" algn="l"/>
              </a:tabLst>
            </a:pPr>
            <a:r>
              <a:rPr lang="en-US" sz="1600" dirty="0">
                <a:solidFill>
                  <a:srgbClr val="404040"/>
                </a:solidFill>
                <a:latin typeface="Century Gothic"/>
                <a:cs typeface="Century Gothic"/>
              </a:rPr>
              <a:t>4/1</a:t>
            </a:r>
            <a:r>
              <a:rPr sz="1600" dirty="0">
                <a:solidFill>
                  <a:srgbClr val="404040"/>
                </a:solidFill>
                <a:latin typeface="Century Gothic"/>
                <a:cs typeface="Century Gothic"/>
              </a:rPr>
              <a:t>:</a:t>
            </a:r>
            <a:r>
              <a:rPr sz="1600" spc="-70" dirty="0">
                <a:solidFill>
                  <a:srgbClr val="404040"/>
                </a:solidFill>
                <a:latin typeface="Century Gothic"/>
                <a:cs typeface="Century Gothic"/>
              </a:rPr>
              <a:t> </a:t>
            </a:r>
            <a:r>
              <a:rPr sz="1600" dirty="0">
                <a:solidFill>
                  <a:srgbClr val="404040"/>
                </a:solidFill>
                <a:latin typeface="Century Gothic"/>
                <a:cs typeface="Century Gothic"/>
              </a:rPr>
              <a:t>Priority</a:t>
            </a:r>
            <a:r>
              <a:rPr sz="1600" spc="-35" dirty="0">
                <a:solidFill>
                  <a:srgbClr val="404040"/>
                </a:solidFill>
                <a:latin typeface="Century Gothic"/>
                <a:cs typeface="Century Gothic"/>
              </a:rPr>
              <a:t> </a:t>
            </a:r>
            <a:r>
              <a:rPr sz="1600" dirty="0">
                <a:solidFill>
                  <a:srgbClr val="404040"/>
                </a:solidFill>
                <a:latin typeface="Century Gothic"/>
                <a:cs typeface="Century Gothic"/>
              </a:rPr>
              <a:t>Registration</a:t>
            </a:r>
            <a:r>
              <a:rPr sz="1600" spc="-20" dirty="0">
                <a:solidFill>
                  <a:srgbClr val="404040"/>
                </a:solidFill>
                <a:latin typeface="Century Gothic"/>
                <a:cs typeface="Century Gothic"/>
              </a:rPr>
              <a:t> </a:t>
            </a:r>
            <a:r>
              <a:rPr sz="1600" spc="-10" dirty="0">
                <a:solidFill>
                  <a:srgbClr val="404040"/>
                </a:solidFill>
                <a:latin typeface="Century Gothic"/>
                <a:cs typeface="Century Gothic"/>
              </a:rPr>
              <a:t>Begins</a:t>
            </a:r>
            <a:endParaRPr sz="1600" dirty="0">
              <a:latin typeface="Century Gothic"/>
              <a:cs typeface="Century Gothic"/>
            </a:endParaRPr>
          </a:p>
        </p:txBody>
      </p:sp>
      <p:sp>
        <p:nvSpPr>
          <p:cNvPr id="5" name="object 5"/>
          <p:cNvSpPr txBox="1"/>
          <p:nvPr/>
        </p:nvSpPr>
        <p:spPr>
          <a:xfrm>
            <a:off x="762000" y="3407875"/>
            <a:ext cx="4949190" cy="2800126"/>
          </a:xfrm>
          <a:prstGeom prst="rect">
            <a:avLst/>
          </a:prstGeom>
        </p:spPr>
        <p:txBody>
          <a:bodyPr vert="horz" wrap="square" lIns="0" tIns="156845" rIns="0" bIns="0" rtlCol="0">
            <a:spAutoFit/>
          </a:bodyPr>
          <a:lstStyle/>
          <a:p>
            <a:pPr marL="354965" indent="-342265">
              <a:lnSpc>
                <a:spcPct val="100000"/>
              </a:lnSpc>
              <a:spcBef>
                <a:spcPts val="1235"/>
              </a:spcBef>
              <a:buClr>
                <a:srgbClr val="F5A307"/>
              </a:buClr>
              <a:buSzPct val="80555"/>
              <a:buFont typeface="Wingdings 3"/>
              <a:buChar char=""/>
              <a:tabLst>
                <a:tab pos="354965" algn="l"/>
                <a:tab pos="355600" algn="l"/>
              </a:tabLst>
            </a:pPr>
            <a:r>
              <a:rPr lang="en-US" spc="-10" dirty="0">
                <a:solidFill>
                  <a:srgbClr val="404040"/>
                </a:solidFill>
                <a:latin typeface="Century Gothic"/>
                <a:cs typeface="Century Gothic"/>
              </a:rPr>
              <a:t>Updates</a:t>
            </a:r>
            <a:endParaRPr sz="1600" dirty="0">
              <a:latin typeface="Century Gothic"/>
              <a:cs typeface="Century Gothic"/>
            </a:endParaRPr>
          </a:p>
          <a:p>
            <a:pPr marL="756285" lvl="1" indent="-287020">
              <a:lnSpc>
                <a:spcPct val="100000"/>
              </a:lnSpc>
              <a:spcBef>
                <a:spcPts val="994"/>
              </a:spcBef>
              <a:buClr>
                <a:srgbClr val="F5A307"/>
              </a:buClr>
              <a:buSzPct val="78125"/>
              <a:buFont typeface="Wingdings 3"/>
              <a:buChar char=""/>
              <a:tabLst>
                <a:tab pos="756285" algn="l"/>
                <a:tab pos="756920" algn="l"/>
              </a:tabLst>
            </a:pPr>
            <a:r>
              <a:rPr lang="en-US" sz="1600" dirty="0">
                <a:solidFill>
                  <a:srgbClr val="404040"/>
                </a:solidFill>
                <a:latin typeface="Century Gothic"/>
                <a:cs typeface="Century Gothic"/>
              </a:rPr>
              <a:t>Altgeld Hall is no longer available </a:t>
            </a:r>
          </a:p>
          <a:p>
            <a:pPr marL="756285" lvl="1" indent="-287020">
              <a:lnSpc>
                <a:spcPct val="100000"/>
              </a:lnSpc>
              <a:spcBef>
                <a:spcPts val="994"/>
              </a:spcBef>
              <a:buClr>
                <a:srgbClr val="F5A307"/>
              </a:buClr>
              <a:buSzPct val="78125"/>
              <a:buFont typeface="Wingdings 3"/>
              <a:buChar char=""/>
              <a:tabLst>
                <a:tab pos="756285" algn="l"/>
                <a:tab pos="756920" algn="l"/>
              </a:tabLst>
            </a:pPr>
            <a:r>
              <a:rPr lang="en-US" sz="1600" dirty="0">
                <a:solidFill>
                  <a:srgbClr val="404040"/>
                </a:solidFill>
                <a:latin typeface="Century Gothic"/>
                <a:cs typeface="Century Gothic"/>
              </a:rPr>
              <a:t>FLB renamed to LCLB (Literatures, Cultures and Linguistics Building</a:t>
            </a:r>
            <a:endParaRPr sz="1600" dirty="0">
              <a:latin typeface="Century Gothic"/>
              <a:cs typeface="Century Gothic"/>
            </a:endParaRPr>
          </a:p>
          <a:p>
            <a:pPr marL="756285" lvl="1" indent="-287020">
              <a:lnSpc>
                <a:spcPct val="100000"/>
              </a:lnSpc>
              <a:spcBef>
                <a:spcPts val="994"/>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More</a:t>
            </a:r>
            <a:r>
              <a:rPr sz="1600" spc="-30" dirty="0">
                <a:solidFill>
                  <a:srgbClr val="404040"/>
                </a:solidFill>
                <a:latin typeface="Century Gothic"/>
                <a:cs typeface="Century Gothic"/>
              </a:rPr>
              <a:t> </a:t>
            </a:r>
            <a:r>
              <a:rPr sz="1600" dirty="0">
                <a:solidFill>
                  <a:srgbClr val="404040"/>
                </a:solidFill>
                <a:latin typeface="Century Gothic"/>
                <a:cs typeface="Century Gothic"/>
              </a:rPr>
              <a:t>sections</a:t>
            </a:r>
            <a:r>
              <a:rPr sz="1600" spc="-15" dirty="0">
                <a:solidFill>
                  <a:srgbClr val="404040"/>
                </a:solidFill>
                <a:latin typeface="Century Gothic"/>
                <a:cs typeface="Century Gothic"/>
              </a:rPr>
              <a:t> </a:t>
            </a:r>
            <a:r>
              <a:rPr sz="1600" dirty="0">
                <a:solidFill>
                  <a:srgbClr val="404040"/>
                </a:solidFill>
                <a:latin typeface="Century Gothic"/>
                <a:cs typeface="Century Gothic"/>
              </a:rPr>
              <a:t>of</a:t>
            </a:r>
            <a:r>
              <a:rPr sz="1600" spc="-45" dirty="0">
                <a:solidFill>
                  <a:srgbClr val="404040"/>
                </a:solidFill>
                <a:latin typeface="Century Gothic"/>
                <a:cs typeface="Century Gothic"/>
              </a:rPr>
              <a:t> </a:t>
            </a:r>
            <a:r>
              <a:rPr sz="1600" dirty="0">
                <a:solidFill>
                  <a:srgbClr val="404040"/>
                </a:solidFill>
                <a:latin typeface="Century Gothic"/>
                <a:cs typeface="Century Gothic"/>
              </a:rPr>
              <a:t>all</a:t>
            </a:r>
            <a:r>
              <a:rPr sz="1600" spc="-60" dirty="0">
                <a:solidFill>
                  <a:srgbClr val="404040"/>
                </a:solidFill>
                <a:latin typeface="Century Gothic"/>
                <a:cs typeface="Century Gothic"/>
              </a:rPr>
              <a:t> </a:t>
            </a:r>
            <a:r>
              <a:rPr sz="1600" dirty="0">
                <a:solidFill>
                  <a:srgbClr val="404040"/>
                </a:solidFill>
                <a:latin typeface="Century Gothic"/>
                <a:cs typeface="Century Gothic"/>
              </a:rPr>
              <a:t>sizes</a:t>
            </a:r>
            <a:r>
              <a:rPr sz="1600" spc="-40" dirty="0">
                <a:solidFill>
                  <a:srgbClr val="404040"/>
                </a:solidFill>
                <a:latin typeface="Century Gothic"/>
                <a:cs typeface="Century Gothic"/>
              </a:rPr>
              <a:t> </a:t>
            </a:r>
            <a:r>
              <a:rPr sz="1600" dirty="0">
                <a:solidFill>
                  <a:srgbClr val="404040"/>
                </a:solidFill>
                <a:latin typeface="Century Gothic"/>
                <a:cs typeface="Century Gothic"/>
              </a:rPr>
              <a:t>to</a:t>
            </a:r>
            <a:r>
              <a:rPr sz="1600" spc="-30" dirty="0">
                <a:solidFill>
                  <a:srgbClr val="404040"/>
                </a:solidFill>
                <a:latin typeface="Century Gothic"/>
                <a:cs typeface="Century Gothic"/>
              </a:rPr>
              <a:t> </a:t>
            </a:r>
            <a:r>
              <a:rPr sz="1600" spc="-20" dirty="0">
                <a:solidFill>
                  <a:srgbClr val="404040"/>
                </a:solidFill>
                <a:latin typeface="Century Gothic"/>
                <a:cs typeface="Century Gothic"/>
              </a:rPr>
              <a:t>roll</a:t>
            </a:r>
            <a:endParaRPr sz="1600" dirty="0">
              <a:latin typeface="Century Gothic"/>
              <a:cs typeface="Century Gothic"/>
            </a:endParaRPr>
          </a:p>
          <a:p>
            <a:pPr marL="756285" lvl="1" indent="-287020">
              <a:lnSpc>
                <a:spcPct val="100000"/>
              </a:lnSpc>
              <a:spcBef>
                <a:spcPts val="1010"/>
              </a:spcBef>
              <a:buClr>
                <a:srgbClr val="F5A307"/>
              </a:buClr>
              <a:buSzPct val="78125"/>
              <a:buFont typeface="Wingdings 3"/>
              <a:buChar char=""/>
              <a:tabLst>
                <a:tab pos="756285" algn="l"/>
                <a:tab pos="756920" algn="l"/>
              </a:tabLst>
            </a:pPr>
            <a:r>
              <a:rPr sz="1600" u="sng" dirty="0">
                <a:solidFill>
                  <a:srgbClr val="A793D2"/>
                </a:solidFill>
                <a:uFill>
                  <a:solidFill>
                    <a:srgbClr val="A793D2"/>
                  </a:solidFill>
                </a:uFill>
                <a:latin typeface="Century Gothic"/>
                <a:cs typeface="Century Gothic"/>
                <a:hlinkClick r:id="rId2"/>
              </a:rPr>
              <a:t>Standard</a:t>
            </a:r>
            <a:r>
              <a:rPr sz="1600" u="sng" spc="-65" dirty="0">
                <a:solidFill>
                  <a:srgbClr val="A793D2"/>
                </a:solidFill>
                <a:uFill>
                  <a:solidFill>
                    <a:srgbClr val="A793D2"/>
                  </a:solidFill>
                </a:uFill>
                <a:latin typeface="Century Gothic"/>
                <a:cs typeface="Century Gothic"/>
                <a:hlinkClick r:id="rId2"/>
              </a:rPr>
              <a:t> </a:t>
            </a:r>
            <a:r>
              <a:rPr sz="1600" u="sng" dirty="0">
                <a:solidFill>
                  <a:srgbClr val="A793D2"/>
                </a:solidFill>
                <a:uFill>
                  <a:solidFill>
                    <a:srgbClr val="A793D2"/>
                  </a:solidFill>
                </a:uFill>
                <a:latin typeface="Century Gothic"/>
                <a:cs typeface="Century Gothic"/>
                <a:hlinkClick r:id="rId2"/>
              </a:rPr>
              <a:t>teaching</a:t>
            </a:r>
            <a:r>
              <a:rPr sz="1600" u="sng" spc="-65" dirty="0">
                <a:solidFill>
                  <a:srgbClr val="A793D2"/>
                </a:solidFill>
                <a:uFill>
                  <a:solidFill>
                    <a:srgbClr val="A793D2"/>
                  </a:solidFill>
                </a:uFill>
                <a:latin typeface="Century Gothic"/>
                <a:cs typeface="Century Gothic"/>
                <a:hlinkClick r:id="rId2"/>
              </a:rPr>
              <a:t> </a:t>
            </a:r>
            <a:r>
              <a:rPr sz="1600" u="sng" dirty="0">
                <a:solidFill>
                  <a:srgbClr val="A793D2"/>
                </a:solidFill>
                <a:uFill>
                  <a:solidFill>
                    <a:srgbClr val="A793D2"/>
                  </a:solidFill>
                </a:uFill>
                <a:latin typeface="Century Gothic"/>
                <a:cs typeface="Century Gothic"/>
                <a:hlinkClick r:id="rId2"/>
              </a:rPr>
              <a:t>schedule</a:t>
            </a:r>
            <a:r>
              <a:rPr sz="1600" spc="-60" dirty="0">
                <a:solidFill>
                  <a:srgbClr val="A793D2"/>
                </a:solidFill>
                <a:latin typeface="Century Gothic"/>
                <a:cs typeface="Century Gothic"/>
              </a:rPr>
              <a:t> </a:t>
            </a:r>
            <a:r>
              <a:rPr sz="1600" dirty="0">
                <a:solidFill>
                  <a:srgbClr val="404040"/>
                </a:solidFill>
                <a:latin typeface="Century Gothic"/>
                <a:cs typeface="Century Gothic"/>
              </a:rPr>
              <a:t>still</a:t>
            </a:r>
            <a:r>
              <a:rPr sz="1600" spc="-90" dirty="0">
                <a:solidFill>
                  <a:srgbClr val="404040"/>
                </a:solidFill>
                <a:latin typeface="Century Gothic"/>
                <a:cs typeface="Century Gothic"/>
              </a:rPr>
              <a:t> </a:t>
            </a:r>
            <a:r>
              <a:rPr sz="1600" spc="-10" dirty="0">
                <a:solidFill>
                  <a:srgbClr val="404040"/>
                </a:solidFill>
                <a:latin typeface="Century Gothic"/>
                <a:cs typeface="Century Gothic"/>
              </a:rPr>
              <a:t>prioritized</a:t>
            </a:r>
            <a:endParaRPr sz="1600" dirty="0">
              <a:latin typeface="Century Gothic"/>
              <a:cs typeface="Century Gothic"/>
            </a:endParaRPr>
          </a:p>
          <a:p>
            <a:pPr marL="756285" marR="5080" lvl="1" indent="-287020">
              <a:lnSpc>
                <a:spcPct val="100000"/>
              </a:lnSpc>
              <a:spcBef>
                <a:spcPts val="994"/>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ALC</a:t>
            </a:r>
            <a:r>
              <a:rPr sz="1600" spc="-65" dirty="0">
                <a:solidFill>
                  <a:srgbClr val="404040"/>
                </a:solidFill>
                <a:latin typeface="Century Gothic"/>
                <a:cs typeface="Century Gothic"/>
              </a:rPr>
              <a:t> </a:t>
            </a:r>
            <a:r>
              <a:rPr sz="1600" dirty="0">
                <a:solidFill>
                  <a:srgbClr val="404040"/>
                </a:solidFill>
                <a:latin typeface="Century Gothic"/>
                <a:cs typeface="Century Gothic"/>
              </a:rPr>
              <a:t>rooms</a:t>
            </a:r>
            <a:r>
              <a:rPr sz="1600" spc="-35" dirty="0">
                <a:solidFill>
                  <a:srgbClr val="404040"/>
                </a:solidFill>
                <a:latin typeface="Century Gothic"/>
                <a:cs typeface="Century Gothic"/>
              </a:rPr>
              <a:t> </a:t>
            </a:r>
            <a:r>
              <a:rPr sz="1600" dirty="0">
                <a:solidFill>
                  <a:srgbClr val="404040"/>
                </a:solidFill>
                <a:latin typeface="Century Gothic"/>
                <a:cs typeface="Century Gothic"/>
              </a:rPr>
              <a:t>in</a:t>
            </a:r>
            <a:r>
              <a:rPr sz="1600" spc="-50" dirty="0">
                <a:solidFill>
                  <a:srgbClr val="404040"/>
                </a:solidFill>
                <a:latin typeface="Century Gothic"/>
                <a:cs typeface="Century Gothic"/>
              </a:rPr>
              <a:t> </a:t>
            </a:r>
            <a:r>
              <a:rPr sz="1600" dirty="0">
                <a:solidFill>
                  <a:srgbClr val="404040"/>
                </a:solidFill>
                <a:latin typeface="Century Gothic"/>
                <a:cs typeface="Century Gothic"/>
              </a:rPr>
              <a:t>higher</a:t>
            </a:r>
            <a:r>
              <a:rPr sz="1600" spc="-25" dirty="0">
                <a:solidFill>
                  <a:srgbClr val="404040"/>
                </a:solidFill>
                <a:latin typeface="Century Gothic"/>
                <a:cs typeface="Century Gothic"/>
              </a:rPr>
              <a:t> </a:t>
            </a:r>
            <a:r>
              <a:rPr sz="1600" dirty="0">
                <a:solidFill>
                  <a:srgbClr val="404040"/>
                </a:solidFill>
                <a:latin typeface="Century Gothic"/>
                <a:cs typeface="Century Gothic"/>
              </a:rPr>
              <a:t>demand</a:t>
            </a:r>
            <a:r>
              <a:rPr sz="1600" spc="-40" dirty="0">
                <a:solidFill>
                  <a:srgbClr val="404040"/>
                </a:solidFill>
                <a:latin typeface="Century Gothic"/>
                <a:cs typeface="Century Gothic"/>
              </a:rPr>
              <a:t> </a:t>
            </a:r>
            <a:r>
              <a:rPr sz="1600" dirty="0">
                <a:solidFill>
                  <a:srgbClr val="404040"/>
                </a:solidFill>
                <a:latin typeface="Century Gothic"/>
                <a:cs typeface="Century Gothic"/>
              </a:rPr>
              <a:t>and</a:t>
            </a:r>
            <a:r>
              <a:rPr sz="1600" spc="-50" dirty="0">
                <a:solidFill>
                  <a:srgbClr val="404040"/>
                </a:solidFill>
                <a:latin typeface="Century Gothic"/>
                <a:cs typeface="Century Gothic"/>
              </a:rPr>
              <a:t> </a:t>
            </a:r>
            <a:r>
              <a:rPr sz="1600" dirty="0">
                <a:solidFill>
                  <a:srgbClr val="404040"/>
                </a:solidFill>
                <a:latin typeface="Century Gothic"/>
                <a:cs typeface="Century Gothic"/>
              </a:rPr>
              <a:t>must</a:t>
            </a:r>
            <a:r>
              <a:rPr sz="1600" spc="-50" dirty="0">
                <a:solidFill>
                  <a:srgbClr val="404040"/>
                </a:solidFill>
                <a:latin typeface="Century Gothic"/>
                <a:cs typeface="Century Gothic"/>
              </a:rPr>
              <a:t> </a:t>
            </a:r>
            <a:r>
              <a:rPr sz="1600" spc="-25" dirty="0">
                <a:solidFill>
                  <a:srgbClr val="404040"/>
                </a:solidFill>
                <a:latin typeface="Century Gothic"/>
                <a:cs typeface="Century Gothic"/>
              </a:rPr>
              <a:t>be </a:t>
            </a:r>
            <a:r>
              <a:rPr sz="1600" spc="-10" dirty="0">
                <a:solidFill>
                  <a:srgbClr val="404040"/>
                </a:solidFill>
                <a:latin typeface="Century Gothic"/>
                <a:cs typeface="Century Gothic"/>
              </a:rPr>
              <a:t>requested</a:t>
            </a:r>
            <a:endParaRPr sz="1600" dirty="0">
              <a:latin typeface="Century Gothic"/>
              <a:cs typeface="Century Gothic"/>
            </a:endParaRPr>
          </a:p>
        </p:txBody>
      </p:sp>
      <p:sp>
        <p:nvSpPr>
          <p:cNvPr id="6" name="object 6"/>
          <p:cNvSpPr txBox="1"/>
          <p:nvPr/>
        </p:nvSpPr>
        <p:spPr>
          <a:xfrm>
            <a:off x="2096452" y="2402402"/>
            <a:ext cx="7999095" cy="756285"/>
          </a:xfrm>
          <a:prstGeom prst="rect">
            <a:avLst/>
          </a:prstGeom>
        </p:spPr>
        <p:txBody>
          <a:bodyPr vert="horz" wrap="square" lIns="0" tIns="151130" rIns="0" bIns="0" rtlCol="0">
            <a:spAutoFit/>
          </a:bodyPr>
          <a:lstStyle/>
          <a:p>
            <a:pPr algn="ctr">
              <a:lnSpc>
                <a:spcPct val="100000"/>
              </a:lnSpc>
              <a:spcBef>
                <a:spcPts val="1190"/>
              </a:spcBef>
            </a:pPr>
            <a:r>
              <a:rPr sz="2000" b="1" dirty="0">
                <a:solidFill>
                  <a:srgbClr val="404040"/>
                </a:solidFill>
                <a:latin typeface="Century Gothic"/>
                <a:cs typeface="Century Gothic"/>
              </a:rPr>
              <a:t>GOAL</a:t>
            </a:r>
            <a:r>
              <a:rPr sz="2000" b="1" spc="-45" dirty="0">
                <a:solidFill>
                  <a:srgbClr val="404040"/>
                </a:solidFill>
                <a:latin typeface="Century Gothic"/>
                <a:cs typeface="Century Gothic"/>
              </a:rPr>
              <a:t> </a:t>
            </a:r>
            <a:r>
              <a:rPr sz="2000" b="1" dirty="0">
                <a:solidFill>
                  <a:srgbClr val="404040"/>
                </a:solidFill>
                <a:latin typeface="Century Gothic"/>
                <a:cs typeface="Century Gothic"/>
              </a:rPr>
              <a:t>—</a:t>
            </a:r>
            <a:r>
              <a:rPr sz="2000" b="1" spc="-20" dirty="0">
                <a:solidFill>
                  <a:srgbClr val="404040"/>
                </a:solidFill>
                <a:latin typeface="Century Gothic"/>
                <a:cs typeface="Century Gothic"/>
              </a:rPr>
              <a:t> </a:t>
            </a:r>
            <a:r>
              <a:rPr sz="2000" b="1" dirty="0">
                <a:solidFill>
                  <a:srgbClr val="404040"/>
                </a:solidFill>
                <a:latin typeface="Century Gothic"/>
                <a:cs typeface="Century Gothic"/>
              </a:rPr>
              <a:t>Give</a:t>
            </a:r>
            <a:r>
              <a:rPr sz="2000" b="1" spc="-30" dirty="0">
                <a:solidFill>
                  <a:srgbClr val="404040"/>
                </a:solidFill>
                <a:latin typeface="Century Gothic"/>
                <a:cs typeface="Century Gothic"/>
              </a:rPr>
              <a:t> </a:t>
            </a:r>
            <a:r>
              <a:rPr sz="2000" b="1" dirty="0">
                <a:solidFill>
                  <a:srgbClr val="404040"/>
                </a:solidFill>
                <a:latin typeface="Century Gothic"/>
                <a:cs typeface="Century Gothic"/>
              </a:rPr>
              <a:t>students</a:t>
            </a:r>
            <a:r>
              <a:rPr sz="2000" b="1" spc="-10" dirty="0">
                <a:solidFill>
                  <a:srgbClr val="404040"/>
                </a:solidFill>
                <a:latin typeface="Century Gothic"/>
                <a:cs typeface="Century Gothic"/>
              </a:rPr>
              <a:t> </a:t>
            </a:r>
            <a:r>
              <a:rPr sz="2000" b="1" dirty="0">
                <a:solidFill>
                  <a:srgbClr val="404040"/>
                </a:solidFill>
                <a:latin typeface="Century Gothic"/>
                <a:cs typeface="Century Gothic"/>
              </a:rPr>
              <a:t>&amp;</a:t>
            </a:r>
            <a:r>
              <a:rPr sz="2000" b="1" spc="-15" dirty="0">
                <a:solidFill>
                  <a:srgbClr val="404040"/>
                </a:solidFill>
                <a:latin typeface="Century Gothic"/>
                <a:cs typeface="Century Gothic"/>
              </a:rPr>
              <a:t> </a:t>
            </a:r>
            <a:r>
              <a:rPr sz="2000" b="1" dirty="0">
                <a:solidFill>
                  <a:srgbClr val="404040"/>
                </a:solidFill>
                <a:latin typeface="Century Gothic"/>
                <a:cs typeface="Century Gothic"/>
              </a:rPr>
              <a:t>faculty</a:t>
            </a:r>
            <a:r>
              <a:rPr sz="2000" b="1" spc="-20" dirty="0">
                <a:solidFill>
                  <a:srgbClr val="404040"/>
                </a:solidFill>
                <a:latin typeface="Century Gothic"/>
                <a:cs typeface="Century Gothic"/>
              </a:rPr>
              <a:t> </a:t>
            </a:r>
            <a:r>
              <a:rPr sz="2000" b="1" dirty="0">
                <a:solidFill>
                  <a:srgbClr val="404040"/>
                </a:solidFill>
                <a:latin typeface="Century Gothic"/>
                <a:cs typeface="Century Gothic"/>
              </a:rPr>
              <a:t>what</a:t>
            </a:r>
            <a:r>
              <a:rPr sz="2000" b="1" spc="-10" dirty="0">
                <a:solidFill>
                  <a:srgbClr val="404040"/>
                </a:solidFill>
                <a:latin typeface="Century Gothic"/>
                <a:cs typeface="Century Gothic"/>
              </a:rPr>
              <a:t> </a:t>
            </a:r>
            <a:r>
              <a:rPr sz="2000" b="1" dirty="0">
                <a:solidFill>
                  <a:srgbClr val="404040"/>
                </a:solidFill>
                <a:latin typeface="Century Gothic"/>
                <a:cs typeface="Century Gothic"/>
              </a:rPr>
              <a:t>they</a:t>
            </a:r>
            <a:r>
              <a:rPr sz="2000" b="1" spc="-15" dirty="0">
                <a:solidFill>
                  <a:srgbClr val="404040"/>
                </a:solidFill>
                <a:latin typeface="Century Gothic"/>
                <a:cs typeface="Century Gothic"/>
              </a:rPr>
              <a:t> </a:t>
            </a:r>
            <a:r>
              <a:rPr sz="2000" b="1" dirty="0">
                <a:solidFill>
                  <a:srgbClr val="404040"/>
                </a:solidFill>
                <a:latin typeface="Century Gothic"/>
                <a:cs typeface="Century Gothic"/>
              </a:rPr>
              <a:t>need</a:t>
            </a:r>
            <a:r>
              <a:rPr sz="2000" b="1" spc="-25" dirty="0">
                <a:solidFill>
                  <a:srgbClr val="404040"/>
                </a:solidFill>
                <a:latin typeface="Century Gothic"/>
                <a:cs typeface="Century Gothic"/>
              </a:rPr>
              <a:t> </a:t>
            </a:r>
            <a:r>
              <a:rPr sz="2000" b="1" dirty="0">
                <a:solidFill>
                  <a:srgbClr val="404040"/>
                </a:solidFill>
                <a:latin typeface="Century Gothic"/>
                <a:cs typeface="Century Gothic"/>
              </a:rPr>
              <a:t>to</a:t>
            </a:r>
            <a:r>
              <a:rPr sz="2000" b="1" spc="-20" dirty="0">
                <a:solidFill>
                  <a:srgbClr val="404040"/>
                </a:solidFill>
                <a:latin typeface="Century Gothic"/>
                <a:cs typeface="Century Gothic"/>
              </a:rPr>
              <a:t> </a:t>
            </a:r>
            <a:r>
              <a:rPr sz="2000" b="1" dirty="0">
                <a:solidFill>
                  <a:srgbClr val="404040"/>
                </a:solidFill>
                <a:latin typeface="Century Gothic"/>
                <a:cs typeface="Century Gothic"/>
              </a:rPr>
              <a:t>be</a:t>
            </a:r>
            <a:r>
              <a:rPr sz="2000" b="1" spc="-15" dirty="0">
                <a:solidFill>
                  <a:srgbClr val="404040"/>
                </a:solidFill>
                <a:latin typeface="Century Gothic"/>
                <a:cs typeface="Century Gothic"/>
              </a:rPr>
              <a:t> </a:t>
            </a:r>
            <a:r>
              <a:rPr sz="2000" b="1" spc="-10" dirty="0">
                <a:solidFill>
                  <a:srgbClr val="404040"/>
                </a:solidFill>
                <a:latin typeface="Century Gothic"/>
                <a:cs typeface="Century Gothic"/>
              </a:rPr>
              <a:t>successful</a:t>
            </a:r>
            <a:endParaRPr sz="2000" dirty="0">
              <a:latin typeface="Century Gothic"/>
              <a:cs typeface="Century Gothic"/>
            </a:endParaRPr>
          </a:p>
          <a:p>
            <a:pPr marL="1270" algn="ctr">
              <a:lnSpc>
                <a:spcPct val="100000"/>
              </a:lnSpc>
              <a:spcBef>
                <a:spcPts val="700"/>
              </a:spcBef>
            </a:pPr>
            <a:r>
              <a:rPr sz="1300" b="1" spc="-10" dirty="0">
                <a:solidFill>
                  <a:srgbClr val="404040"/>
                </a:solidFill>
                <a:latin typeface="Century Gothic"/>
                <a:cs typeface="Century Gothic"/>
              </a:rPr>
              <a:t>In-</a:t>
            </a:r>
            <a:r>
              <a:rPr sz="1300" b="1" dirty="0">
                <a:solidFill>
                  <a:srgbClr val="404040"/>
                </a:solidFill>
                <a:latin typeface="Century Gothic"/>
                <a:cs typeface="Century Gothic"/>
              </a:rPr>
              <a:t>person</a:t>
            </a:r>
            <a:r>
              <a:rPr sz="1300" b="1" spc="-45" dirty="0">
                <a:solidFill>
                  <a:srgbClr val="404040"/>
                </a:solidFill>
                <a:latin typeface="Century Gothic"/>
                <a:cs typeface="Century Gothic"/>
              </a:rPr>
              <a:t> </a:t>
            </a:r>
            <a:r>
              <a:rPr sz="1300" b="1" dirty="0">
                <a:solidFill>
                  <a:srgbClr val="404040"/>
                </a:solidFill>
                <a:latin typeface="Century Gothic"/>
                <a:cs typeface="Century Gothic"/>
              </a:rPr>
              <a:t>experiences,</a:t>
            </a:r>
            <a:r>
              <a:rPr sz="1300" b="1" spc="-20" dirty="0">
                <a:solidFill>
                  <a:srgbClr val="404040"/>
                </a:solidFill>
                <a:latin typeface="Century Gothic"/>
                <a:cs typeface="Century Gothic"/>
              </a:rPr>
              <a:t> </a:t>
            </a:r>
            <a:r>
              <a:rPr sz="1300" b="1" dirty="0">
                <a:solidFill>
                  <a:srgbClr val="404040"/>
                </a:solidFill>
                <a:latin typeface="Century Gothic"/>
                <a:cs typeface="Century Gothic"/>
              </a:rPr>
              <a:t>coupled</a:t>
            </a:r>
            <a:r>
              <a:rPr sz="1300" b="1" spc="-25" dirty="0">
                <a:solidFill>
                  <a:srgbClr val="404040"/>
                </a:solidFill>
                <a:latin typeface="Century Gothic"/>
                <a:cs typeface="Century Gothic"/>
              </a:rPr>
              <a:t> </a:t>
            </a:r>
            <a:r>
              <a:rPr sz="1300" b="1" dirty="0">
                <a:solidFill>
                  <a:srgbClr val="404040"/>
                </a:solidFill>
                <a:latin typeface="Century Gothic"/>
                <a:cs typeface="Century Gothic"/>
              </a:rPr>
              <a:t>with</a:t>
            </a:r>
            <a:r>
              <a:rPr sz="1300" b="1" spc="-65" dirty="0">
                <a:solidFill>
                  <a:srgbClr val="404040"/>
                </a:solidFill>
                <a:latin typeface="Century Gothic"/>
                <a:cs typeface="Century Gothic"/>
              </a:rPr>
              <a:t> </a:t>
            </a:r>
            <a:r>
              <a:rPr sz="1300" b="1" dirty="0">
                <a:solidFill>
                  <a:srgbClr val="404040"/>
                </a:solidFill>
                <a:latin typeface="Century Gothic"/>
                <a:cs typeface="Century Gothic"/>
              </a:rPr>
              <a:t>possible</a:t>
            </a:r>
            <a:r>
              <a:rPr sz="1300" b="1" spc="-30" dirty="0">
                <a:solidFill>
                  <a:srgbClr val="404040"/>
                </a:solidFill>
                <a:latin typeface="Century Gothic"/>
                <a:cs typeface="Century Gothic"/>
              </a:rPr>
              <a:t> </a:t>
            </a:r>
            <a:r>
              <a:rPr sz="1300" b="1" dirty="0">
                <a:solidFill>
                  <a:srgbClr val="404040"/>
                </a:solidFill>
                <a:latin typeface="Century Gothic"/>
                <a:cs typeface="Century Gothic"/>
              </a:rPr>
              <a:t>opportunities</a:t>
            </a:r>
            <a:r>
              <a:rPr sz="1300" b="1" spc="-30" dirty="0">
                <a:solidFill>
                  <a:srgbClr val="404040"/>
                </a:solidFill>
                <a:latin typeface="Century Gothic"/>
                <a:cs typeface="Century Gothic"/>
              </a:rPr>
              <a:t> </a:t>
            </a:r>
            <a:r>
              <a:rPr sz="1300" b="1" dirty="0">
                <a:solidFill>
                  <a:srgbClr val="404040"/>
                </a:solidFill>
                <a:latin typeface="Century Gothic"/>
                <a:cs typeface="Century Gothic"/>
              </a:rPr>
              <a:t>for</a:t>
            </a:r>
            <a:r>
              <a:rPr sz="1300" b="1" spc="-50" dirty="0">
                <a:solidFill>
                  <a:srgbClr val="404040"/>
                </a:solidFill>
                <a:latin typeface="Century Gothic"/>
                <a:cs typeface="Century Gothic"/>
              </a:rPr>
              <a:t> </a:t>
            </a:r>
            <a:r>
              <a:rPr sz="1300" b="1" dirty="0">
                <a:solidFill>
                  <a:srgbClr val="404040"/>
                </a:solidFill>
                <a:latin typeface="Century Gothic"/>
                <a:cs typeface="Century Gothic"/>
              </a:rPr>
              <a:t>online</a:t>
            </a:r>
            <a:r>
              <a:rPr sz="1300" b="1" spc="-55" dirty="0">
                <a:solidFill>
                  <a:srgbClr val="404040"/>
                </a:solidFill>
                <a:latin typeface="Century Gothic"/>
                <a:cs typeface="Century Gothic"/>
              </a:rPr>
              <a:t> </a:t>
            </a:r>
            <a:r>
              <a:rPr sz="1300" b="1" dirty="0">
                <a:solidFill>
                  <a:srgbClr val="404040"/>
                </a:solidFill>
                <a:latin typeface="Century Gothic"/>
                <a:cs typeface="Century Gothic"/>
              </a:rPr>
              <a:t>flexibility</a:t>
            </a:r>
            <a:r>
              <a:rPr sz="1300" b="1" spc="-45" dirty="0">
                <a:solidFill>
                  <a:srgbClr val="404040"/>
                </a:solidFill>
                <a:latin typeface="Century Gothic"/>
                <a:cs typeface="Century Gothic"/>
              </a:rPr>
              <a:t> </a:t>
            </a:r>
            <a:r>
              <a:rPr sz="1300" b="1" dirty="0">
                <a:solidFill>
                  <a:srgbClr val="404040"/>
                </a:solidFill>
                <a:latin typeface="Century Gothic"/>
                <a:cs typeface="Century Gothic"/>
              </a:rPr>
              <a:t>(when</a:t>
            </a:r>
            <a:r>
              <a:rPr sz="1300" b="1" spc="-45" dirty="0">
                <a:solidFill>
                  <a:srgbClr val="404040"/>
                </a:solidFill>
                <a:latin typeface="Century Gothic"/>
                <a:cs typeface="Century Gothic"/>
              </a:rPr>
              <a:t> </a:t>
            </a:r>
            <a:r>
              <a:rPr sz="1300" b="1" spc="-10" dirty="0">
                <a:solidFill>
                  <a:srgbClr val="404040"/>
                </a:solidFill>
                <a:latin typeface="Century Gothic"/>
                <a:cs typeface="Century Gothic"/>
              </a:rPr>
              <a:t>available)</a:t>
            </a:r>
            <a:endParaRPr sz="1300" dirty="0">
              <a:latin typeface="Century Gothic"/>
              <a:cs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8" cy="6857999"/>
            </a:xfrm>
            <a:prstGeom prst="rect">
              <a:avLst/>
            </a:prstGeom>
          </p:spPr>
        </p:pic>
        <p:pic>
          <p:nvPicPr>
            <p:cNvPr id="4" name="object 4"/>
            <p:cNvPicPr/>
            <p:nvPr/>
          </p:nvPicPr>
          <p:blipFill>
            <a:blip r:embed="rId3" cstate="print"/>
            <a:stretch>
              <a:fillRect/>
            </a:stretch>
          </p:blipFill>
          <p:spPr>
            <a:xfrm>
              <a:off x="8609076" y="1676400"/>
              <a:ext cx="2819400" cy="2819400"/>
            </a:xfrm>
            <a:prstGeom prst="rect">
              <a:avLst/>
            </a:prstGeom>
          </p:spPr>
        </p:pic>
        <p:pic>
          <p:nvPicPr>
            <p:cNvPr id="5" name="object 5"/>
            <p:cNvPicPr/>
            <p:nvPr/>
          </p:nvPicPr>
          <p:blipFill>
            <a:blip r:embed="rId4" cstate="print"/>
            <a:stretch>
              <a:fillRect/>
            </a:stretch>
          </p:blipFill>
          <p:spPr>
            <a:xfrm>
              <a:off x="7999476" y="1523"/>
              <a:ext cx="1600200" cy="1600200"/>
            </a:xfrm>
            <a:prstGeom prst="rect">
              <a:avLst/>
            </a:prstGeom>
          </p:spPr>
        </p:pic>
        <p:pic>
          <p:nvPicPr>
            <p:cNvPr id="6" name="object 6"/>
            <p:cNvPicPr/>
            <p:nvPr/>
          </p:nvPicPr>
          <p:blipFill>
            <a:blip r:embed="rId5" cstate="print"/>
            <a:stretch>
              <a:fillRect/>
            </a:stretch>
          </p:blipFill>
          <p:spPr>
            <a:xfrm>
              <a:off x="8609076" y="5865876"/>
              <a:ext cx="990600" cy="992124"/>
            </a:xfrm>
            <a:prstGeom prst="rect">
              <a:avLst/>
            </a:prstGeom>
          </p:spPr>
        </p:pic>
        <p:pic>
          <p:nvPicPr>
            <p:cNvPr id="7" name="object 7"/>
            <p:cNvPicPr/>
            <p:nvPr/>
          </p:nvPicPr>
          <p:blipFill>
            <a:blip r:embed="rId6" cstate="print"/>
            <a:stretch>
              <a:fillRect/>
            </a:stretch>
          </p:blipFill>
          <p:spPr>
            <a:xfrm>
              <a:off x="0" y="2667000"/>
              <a:ext cx="4191000" cy="4191000"/>
            </a:xfrm>
            <a:prstGeom prst="rect">
              <a:avLst/>
            </a:prstGeom>
          </p:spPr>
        </p:pic>
        <p:sp>
          <p:nvSpPr>
            <p:cNvPr id="8" name="object 8"/>
            <p:cNvSpPr/>
            <p:nvPr/>
          </p:nvSpPr>
          <p:spPr>
            <a:xfrm>
              <a:off x="8502094" y="1519045"/>
              <a:ext cx="3288029" cy="768350"/>
            </a:xfrm>
            <a:custGeom>
              <a:avLst/>
              <a:gdLst/>
              <a:ahLst/>
              <a:cxnLst/>
              <a:rect l="l" t="t" r="r" b="b"/>
              <a:pathLst>
                <a:path w="3288029" h="768350">
                  <a:moveTo>
                    <a:pt x="3226384" y="0"/>
                  </a:moveTo>
                  <a:lnTo>
                    <a:pt x="3121037" y="35509"/>
                  </a:lnTo>
                  <a:lnTo>
                    <a:pt x="3015564" y="70370"/>
                  </a:lnTo>
                  <a:lnTo>
                    <a:pt x="2910014" y="104736"/>
                  </a:lnTo>
                  <a:lnTo>
                    <a:pt x="2697505" y="169214"/>
                  </a:lnTo>
                  <a:lnTo>
                    <a:pt x="2591104" y="200685"/>
                  </a:lnTo>
                  <a:lnTo>
                    <a:pt x="2485694" y="230035"/>
                  </a:lnTo>
                  <a:lnTo>
                    <a:pt x="2378214" y="259067"/>
                  </a:lnTo>
                  <a:lnTo>
                    <a:pt x="2271598" y="287261"/>
                  </a:lnTo>
                  <a:lnTo>
                    <a:pt x="2059825" y="340550"/>
                  </a:lnTo>
                  <a:lnTo>
                    <a:pt x="1954695" y="365785"/>
                  </a:lnTo>
                  <a:lnTo>
                    <a:pt x="1743951" y="413384"/>
                  </a:lnTo>
                  <a:lnTo>
                    <a:pt x="1639735" y="436181"/>
                  </a:lnTo>
                  <a:lnTo>
                    <a:pt x="1536636" y="457606"/>
                  </a:lnTo>
                  <a:lnTo>
                    <a:pt x="1330147" y="498894"/>
                  </a:lnTo>
                  <a:lnTo>
                    <a:pt x="1127429" y="536816"/>
                  </a:lnTo>
                  <a:lnTo>
                    <a:pt x="1027074" y="554799"/>
                  </a:lnTo>
                  <a:lnTo>
                    <a:pt x="927493" y="571461"/>
                  </a:lnTo>
                  <a:lnTo>
                    <a:pt x="829322" y="588479"/>
                  </a:lnTo>
                  <a:lnTo>
                    <a:pt x="731875" y="603923"/>
                  </a:lnTo>
                  <a:lnTo>
                    <a:pt x="447992" y="646874"/>
                  </a:lnTo>
                  <a:lnTo>
                    <a:pt x="174802" y="683894"/>
                  </a:lnTo>
                  <a:lnTo>
                    <a:pt x="0" y="705142"/>
                  </a:lnTo>
                  <a:lnTo>
                    <a:pt x="39103" y="766533"/>
                  </a:lnTo>
                  <a:lnTo>
                    <a:pt x="66157" y="767311"/>
                  </a:lnTo>
                  <a:lnTo>
                    <a:pt x="95126" y="767756"/>
                  </a:lnTo>
                  <a:lnTo>
                    <a:pt x="125953" y="767874"/>
                  </a:lnTo>
                  <a:lnTo>
                    <a:pt x="158581" y="767673"/>
                  </a:lnTo>
                  <a:lnTo>
                    <a:pt x="229018" y="766341"/>
                  </a:lnTo>
                  <a:lnTo>
                    <a:pt x="305987" y="763815"/>
                  </a:lnTo>
                  <a:lnTo>
                    <a:pt x="389039" y="760153"/>
                  </a:lnTo>
                  <a:lnTo>
                    <a:pt x="477725" y="755409"/>
                  </a:lnTo>
                  <a:lnTo>
                    <a:pt x="571594" y="749641"/>
                  </a:lnTo>
                  <a:lnTo>
                    <a:pt x="670197" y="742904"/>
                  </a:lnTo>
                  <a:lnTo>
                    <a:pt x="773085" y="735255"/>
                  </a:lnTo>
                  <a:lnTo>
                    <a:pt x="879807" y="726751"/>
                  </a:lnTo>
                  <a:lnTo>
                    <a:pt x="1046099" y="712511"/>
                  </a:lnTo>
                  <a:lnTo>
                    <a:pt x="1218490" y="696662"/>
                  </a:lnTo>
                  <a:lnTo>
                    <a:pt x="1395464" y="679392"/>
                  </a:lnTo>
                  <a:lnTo>
                    <a:pt x="1575503" y="660892"/>
                  </a:lnTo>
                  <a:lnTo>
                    <a:pt x="1757090" y="641350"/>
                  </a:lnTo>
                  <a:lnTo>
                    <a:pt x="1938708" y="620958"/>
                  </a:lnTo>
                  <a:lnTo>
                    <a:pt x="2118839" y="599904"/>
                  </a:lnTo>
                  <a:lnTo>
                    <a:pt x="2295966" y="578378"/>
                  </a:lnTo>
                  <a:lnTo>
                    <a:pt x="2468572" y="556570"/>
                  </a:lnTo>
                  <a:lnTo>
                    <a:pt x="2635139" y="534669"/>
                  </a:lnTo>
                  <a:lnTo>
                    <a:pt x="2794151" y="512866"/>
                  </a:lnTo>
                  <a:lnTo>
                    <a:pt x="2944090" y="491349"/>
                  </a:lnTo>
                  <a:lnTo>
                    <a:pt x="3083438" y="470309"/>
                  </a:lnTo>
                  <a:lnTo>
                    <a:pt x="3169704" y="456640"/>
                  </a:lnTo>
                  <a:lnTo>
                    <a:pt x="3250139" y="443324"/>
                  </a:lnTo>
                  <a:lnTo>
                    <a:pt x="3288029" y="436816"/>
                  </a:lnTo>
                  <a:lnTo>
                    <a:pt x="3264926" y="270503"/>
                  </a:lnTo>
                  <a:lnTo>
                    <a:pt x="3245426" y="138030"/>
                  </a:lnTo>
                  <a:lnTo>
                    <a:pt x="3226384" y="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66"/>
                  </a:lnTo>
                  <a:lnTo>
                    <a:pt x="11709260" y="470166"/>
                  </a:lnTo>
                  <a:lnTo>
                    <a:pt x="11709260" y="1871662"/>
                  </a:lnTo>
                  <a:lnTo>
                    <a:pt x="11482261" y="1906905"/>
                  </a:lnTo>
                  <a:lnTo>
                    <a:pt x="11226673" y="1945005"/>
                  </a:lnTo>
                  <a:lnTo>
                    <a:pt x="10971086" y="1981517"/>
                  </a:lnTo>
                  <a:lnTo>
                    <a:pt x="10458323" y="2045017"/>
                  </a:lnTo>
                  <a:lnTo>
                    <a:pt x="10201148" y="2075180"/>
                  </a:lnTo>
                  <a:lnTo>
                    <a:pt x="9947148" y="2100580"/>
                  </a:lnTo>
                  <a:lnTo>
                    <a:pt x="9689973" y="2124392"/>
                  </a:lnTo>
                  <a:lnTo>
                    <a:pt x="9434385" y="2146617"/>
                  </a:lnTo>
                  <a:lnTo>
                    <a:pt x="8927973" y="2184717"/>
                  </a:lnTo>
                  <a:lnTo>
                    <a:pt x="8675560" y="2200592"/>
                  </a:lnTo>
                  <a:lnTo>
                    <a:pt x="8173910" y="2225992"/>
                  </a:lnTo>
                  <a:lnTo>
                    <a:pt x="7926260" y="2237105"/>
                  </a:lnTo>
                  <a:lnTo>
                    <a:pt x="7680198" y="2245042"/>
                  </a:lnTo>
                  <a:lnTo>
                    <a:pt x="7191248" y="2257742"/>
                  </a:lnTo>
                  <a:lnTo>
                    <a:pt x="6710235" y="2264092"/>
                  </a:lnTo>
                  <a:lnTo>
                    <a:pt x="6473698" y="2265680"/>
                  </a:lnTo>
                  <a:lnTo>
                    <a:pt x="6238748" y="2264092"/>
                  </a:lnTo>
                  <a:lnTo>
                    <a:pt x="6006973" y="2264092"/>
                  </a:lnTo>
                  <a:lnTo>
                    <a:pt x="5776785" y="2260917"/>
                  </a:lnTo>
                  <a:lnTo>
                    <a:pt x="5108448" y="2246630"/>
                  </a:lnTo>
                  <a:lnTo>
                    <a:pt x="4676648" y="2230755"/>
                  </a:lnTo>
                  <a:lnTo>
                    <a:pt x="4467098" y="2222817"/>
                  </a:lnTo>
                  <a:lnTo>
                    <a:pt x="4057523" y="2202180"/>
                  </a:lnTo>
                  <a:lnTo>
                    <a:pt x="3665410" y="2179955"/>
                  </a:lnTo>
                  <a:lnTo>
                    <a:pt x="3289173" y="2156142"/>
                  </a:lnTo>
                  <a:lnTo>
                    <a:pt x="2931985" y="2130742"/>
                  </a:lnTo>
                  <a:lnTo>
                    <a:pt x="2592260" y="2103755"/>
                  </a:lnTo>
                  <a:lnTo>
                    <a:pt x="2276348" y="2075180"/>
                  </a:lnTo>
                  <a:lnTo>
                    <a:pt x="1979485" y="2046605"/>
                  </a:lnTo>
                  <a:lnTo>
                    <a:pt x="1706435" y="2018030"/>
                  </a:lnTo>
                  <a:lnTo>
                    <a:pt x="1455610" y="1991042"/>
                  </a:lnTo>
                  <a:lnTo>
                    <a:pt x="1233360" y="1965642"/>
                  </a:lnTo>
                  <a:lnTo>
                    <a:pt x="1033335" y="1941830"/>
                  </a:lnTo>
                  <a:lnTo>
                    <a:pt x="863473" y="1921192"/>
                  </a:lnTo>
                  <a:lnTo>
                    <a:pt x="722185" y="1902142"/>
                  </a:lnTo>
                  <a:lnTo>
                    <a:pt x="526923" y="1875155"/>
                  </a:lnTo>
                  <a:lnTo>
                    <a:pt x="476377" y="1867941"/>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10" name="object 10"/>
            <p:cNvPicPr/>
            <p:nvPr/>
          </p:nvPicPr>
          <p:blipFill>
            <a:blip r:embed="rId7" cstate="print"/>
            <a:stretch>
              <a:fillRect/>
            </a:stretch>
          </p:blipFill>
          <p:spPr>
            <a:xfrm>
              <a:off x="10404347" y="0"/>
              <a:ext cx="765047" cy="1208530"/>
            </a:xfrm>
            <a:prstGeom prst="rect">
              <a:avLst/>
            </a:prstGeom>
          </p:spPr>
        </p:pic>
        <p:sp>
          <p:nvSpPr>
            <p:cNvPr id="11" name="object 11"/>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grpSp>
      <p:sp>
        <p:nvSpPr>
          <p:cNvPr id="12" name="object 12"/>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Room</a:t>
            </a:r>
            <a:r>
              <a:rPr spc="5" dirty="0"/>
              <a:t> </a:t>
            </a:r>
            <a:r>
              <a:rPr dirty="0"/>
              <a:t>Request</a:t>
            </a:r>
            <a:r>
              <a:rPr spc="-10" dirty="0"/>
              <a:t> Spreadsheet</a:t>
            </a:r>
          </a:p>
        </p:txBody>
      </p:sp>
      <p:sp>
        <p:nvSpPr>
          <p:cNvPr id="13" name="object 13"/>
          <p:cNvSpPr txBox="1"/>
          <p:nvPr/>
        </p:nvSpPr>
        <p:spPr>
          <a:xfrm>
            <a:off x="1045527" y="2122972"/>
            <a:ext cx="10536873" cy="4047775"/>
          </a:xfrm>
          <a:prstGeom prst="rect">
            <a:avLst/>
          </a:prstGeom>
        </p:spPr>
        <p:txBody>
          <a:bodyPr vert="horz" wrap="square" lIns="0" tIns="119380" rIns="0" bIns="0" rtlCol="0">
            <a:spAutoFit/>
          </a:bodyPr>
          <a:lstStyle/>
          <a:p>
            <a:pPr marL="354965" indent="-342265">
              <a:lnSpc>
                <a:spcPct val="100000"/>
              </a:lnSpc>
              <a:spcBef>
                <a:spcPts val="940"/>
              </a:spcBef>
              <a:buClr>
                <a:srgbClr val="F5A307"/>
              </a:buClr>
              <a:buSzPct val="78571"/>
              <a:buFont typeface="Wingdings 3"/>
              <a:buChar char=""/>
              <a:tabLst>
                <a:tab pos="354965" algn="l"/>
                <a:tab pos="355600" algn="l"/>
              </a:tabLst>
            </a:pPr>
            <a:r>
              <a:rPr sz="1400" dirty="0">
                <a:solidFill>
                  <a:srgbClr val="404040"/>
                </a:solidFill>
                <a:latin typeface="Century Gothic"/>
                <a:cs typeface="Century Gothic"/>
              </a:rPr>
              <a:t>CMSS</a:t>
            </a:r>
            <a:r>
              <a:rPr sz="1400" spc="-70" dirty="0">
                <a:solidFill>
                  <a:srgbClr val="404040"/>
                </a:solidFill>
                <a:latin typeface="Century Gothic"/>
                <a:cs typeface="Century Gothic"/>
              </a:rPr>
              <a:t> </a:t>
            </a:r>
            <a:r>
              <a:rPr sz="1400" dirty="0">
                <a:solidFill>
                  <a:srgbClr val="404040"/>
                </a:solidFill>
                <a:latin typeface="Century Gothic"/>
                <a:cs typeface="Century Gothic"/>
              </a:rPr>
              <a:t>sends</a:t>
            </a:r>
            <a:r>
              <a:rPr sz="1400" spc="-40" dirty="0">
                <a:solidFill>
                  <a:srgbClr val="404040"/>
                </a:solidFill>
                <a:latin typeface="Century Gothic"/>
                <a:cs typeface="Century Gothic"/>
              </a:rPr>
              <a:t> </a:t>
            </a:r>
            <a:r>
              <a:rPr lang="en-US" sz="1400" spc="-40" dirty="0">
                <a:solidFill>
                  <a:srgbClr val="404040"/>
                </a:solidFill>
                <a:latin typeface="Century Gothic"/>
                <a:cs typeface="Century Gothic"/>
              </a:rPr>
              <a:t>Summer</a:t>
            </a:r>
            <a:r>
              <a:rPr sz="1400" spc="-75" dirty="0">
                <a:solidFill>
                  <a:srgbClr val="404040"/>
                </a:solidFill>
                <a:latin typeface="Century Gothic"/>
                <a:cs typeface="Century Gothic"/>
              </a:rPr>
              <a:t> </a:t>
            </a:r>
            <a:r>
              <a:rPr sz="1400" dirty="0">
                <a:solidFill>
                  <a:srgbClr val="404040"/>
                </a:solidFill>
                <a:latin typeface="Century Gothic"/>
                <a:cs typeface="Century Gothic"/>
              </a:rPr>
              <a:t>24</a:t>
            </a:r>
            <a:r>
              <a:rPr sz="1400" spc="-35" dirty="0">
                <a:solidFill>
                  <a:srgbClr val="404040"/>
                </a:solidFill>
                <a:latin typeface="Century Gothic"/>
                <a:cs typeface="Century Gothic"/>
              </a:rPr>
              <a:t> </a:t>
            </a:r>
            <a:r>
              <a:rPr sz="1400" spc="-10" dirty="0">
                <a:solidFill>
                  <a:srgbClr val="404040"/>
                </a:solidFill>
                <a:latin typeface="Century Gothic"/>
                <a:cs typeface="Century Gothic"/>
              </a:rPr>
              <a:t>spreadsheet</a:t>
            </a:r>
            <a:r>
              <a:rPr lang="en-US" sz="1400" spc="-10" dirty="0">
                <a:solidFill>
                  <a:srgbClr val="404040"/>
                </a:solidFill>
                <a:latin typeface="Century Gothic"/>
                <a:cs typeface="Century Gothic"/>
              </a:rPr>
              <a:t> </a:t>
            </a:r>
            <a:r>
              <a:rPr sz="1400" spc="-10" dirty="0">
                <a:solidFill>
                  <a:srgbClr val="404040"/>
                </a:solidFill>
                <a:latin typeface="Century Gothic"/>
                <a:cs typeface="Century Gothic"/>
              </a:rPr>
              <a:t>:</a:t>
            </a:r>
            <a:endParaRPr sz="1400" dirty="0">
              <a:latin typeface="Century Gothic"/>
              <a:cs typeface="Century Gothic"/>
            </a:endParaRPr>
          </a:p>
          <a:p>
            <a:pPr marL="756285" marR="27940" lvl="1" indent="-287020">
              <a:lnSpc>
                <a:spcPct val="80000"/>
              </a:lnSpc>
              <a:spcBef>
                <a:spcPts val="100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S</a:t>
            </a:r>
            <a:r>
              <a:rPr lang="en-US" sz="1200" dirty="0">
                <a:solidFill>
                  <a:srgbClr val="404040"/>
                </a:solidFill>
                <a:latin typeface="Century Gothic"/>
                <a:cs typeface="Century Gothic"/>
              </a:rPr>
              <a:t>U</a:t>
            </a:r>
            <a:r>
              <a:rPr sz="1200" dirty="0">
                <a:solidFill>
                  <a:srgbClr val="404040"/>
                </a:solidFill>
                <a:latin typeface="Century Gothic"/>
                <a:cs typeface="Century Gothic"/>
              </a:rPr>
              <a:t> 23</a:t>
            </a:r>
            <a:r>
              <a:rPr sz="1200" spc="5" dirty="0">
                <a:solidFill>
                  <a:srgbClr val="404040"/>
                </a:solidFill>
                <a:latin typeface="Century Gothic"/>
                <a:cs typeface="Century Gothic"/>
              </a:rPr>
              <a:t> </a:t>
            </a:r>
            <a:r>
              <a:rPr sz="1200" dirty="0">
                <a:solidFill>
                  <a:srgbClr val="404040"/>
                </a:solidFill>
                <a:latin typeface="Century Gothic"/>
                <a:cs typeface="Century Gothic"/>
              </a:rPr>
              <a:t>rolled</a:t>
            </a:r>
            <a:r>
              <a:rPr sz="1200" spc="-45" dirty="0">
                <a:solidFill>
                  <a:srgbClr val="404040"/>
                </a:solidFill>
                <a:latin typeface="Century Gothic"/>
                <a:cs typeface="Century Gothic"/>
              </a:rPr>
              <a:t> </a:t>
            </a:r>
            <a:r>
              <a:rPr sz="1200" dirty="0">
                <a:solidFill>
                  <a:srgbClr val="404040"/>
                </a:solidFill>
                <a:latin typeface="Century Gothic"/>
                <a:cs typeface="Century Gothic"/>
              </a:rPr>
              <a:t>to</a:t>
            </a:r>
            <a:r>
              <a:rPr sz="1200" spc="35" dirty="0">
                <a:solidFill>
                  <a:srgbClr val="404040"/>
                </a:solidFill>
                <a:latin typeface="Century Gothic"/>
                <a:cs typeface="Century Gothic"/>
              </a:rPr>
              <a:t> </a:t>
            </a:r>
            <a:r>
              <a:rPr sz="1200" dirty="0">
                <a:solidFill>
                  <a:srgbClr val="404040"/>
                </a:solidFill>
                <a:latin typeface="Century Gothic"/>
                <a:cs typeface="Century Gothic"/>
              </a:rPr>
              <a:t>S</a:t>
            </a:r>
            <a:r>
              <a:rPr lang="en-US" sz="1200" dirty="0">
                <a:solidFill>
                  <a:srgbClr val="404040"/>
                </a:solidFill>
                <a:latin typeface="Century Gothic"/>
                <a:cs typeface="Century Gothic"/>
              </a:rPr>
              <a:t>U</a:t>
            </a:r>
            <a:r>
              <a:rPr sz="1200" dirty="0">
                <a:solidFill>
                  <a:srgbClr val="404040"/>
                </a:solidFill>
                <a:latin typeface="Century Gothic"/>
                <a:cs typeface="Century Gothic"/>
              </a:rPr>
              <a:t> 24</a:t>
            </a:r>
            <a:r>
              <a:rPr sz="1200" spc="-10" dirty="0">
                <a:solidFill>
                  <a:srgbClr val="404040"/>
                </a:solidFill>
                <a:latin typeface="Century Gothic"/>
                <a:cs typeface="Century Gothic"/>
              </a:rPr>
              <a:t> </a:t>
            </a:r>
            <a:r>
              <a:rPr sz="1200" dirty="0">
                <a:solidFill>
                  <a:srgbClr val="404040"/>
                </a:solidFill>
                <a:latin typeface="Century Gothic"/>
                <a:cs typeface="Century Gothic"/>
              </a:rPr>
              <a:t>on</a:t>
            </a:r>
            <a:r>
              <a:rPr sz="1200" spc="5" dirty="0">
                <a:solidFill>
                  <a:srgbClr val="404040"/>
                </a:solidFill>
                <a:latin typeface="Century Gothic"/>
                <a:cs typeface="Century Gothic"/>
              </a:rPr>
              <a:t> </a:t>
            </a:r>
            <a:r>
              <a:rPr lang="en-US" sz="1200" spc="5" dirty="0">
                <a:solidFill>
                  <a:srgbClr val="404040"/>
                </a:solidFill>
                <a:latin typeface="Century Gothic"/>
                <a:cs typeface="Century Gothic"/>
              </a:rPr>
              <a:t>November 6</a:t>
            </a:r>
            <a:r>
              <a:rPr lang="en-US" sz="1200" spc="5" baseline="30000" dirty="0">
                <a:solidFill>
                  <a:srgbClr val="404040"/>
                </a:solidFill>
                <a:latin typeface="Century Gothic"/>
                <a:cs typeface="Century Gothic"/>
              </a:rPr>
              <a:t>th</a:t>
            </a:r>
            <a:r>
              <a:rPr sz="1200" dirty="0">
                <a:solidFill>
                  <a:srgbClr val="404040"/>
                </a:solidFill>
                <a:latin typeface="Century Gothic"/>
                <a:cs typeface="Century Gothic"/>
              </a:rPr>
              <a:t>.</a:t>
            </a:r>
            <a:r>
              <a:rPr sz="1200" spc="335" dirty="0">
                <a:solidFill>
                  <a:srgbClr val="404040"/>
                </a:solidFill>
                <a:latin typeface="Century Gothic"/>
                <a:cs typeface="Century Gothic"/>
              </a:rPr>
              <a:t> </a:t>
            </a:r>
            <a:endParaRPr lang="en-US" sz="1200" spc="335" dirty="0">
              <a:solidFill>
                <a:srgbClr val="404040"/>
              </a:solidFill>
              <a:latin typeface="Century Gothic"/>
              <a:cs typeface="Century Gothic"/>
            </a:endParaRPr>
          </a:p>
          <a:p>
            <a:pPr marL="756285" marR="27940" lvl="1" indent="-287020">
              <a:lnSpc>
                <a:spcPct val="80000"/>
              </a:lnSpc>
              <a:spcBef>
                <a:spcPts val="1005"/>
              </a:spcBef>
              <a:buClr>
                <a:srgbClr val="F5A307"/>
              </a:buClr>
              <a:buSzPct val="79166"/>
              <a:buFont typeface="Wingdings 3"/>
              <a:buChar char=""/>
              <a:tabLst>
                <a:tab pos="756285" algn="l"/>
                <a:tab pos="756920" algn="l"/>
              </a:tabLst>
            </a:pPr>
            <a:r>
              <a:rPr lang="en-US" sz="1200" dirty="0">
                <a:solidFill>
                  <a:srgbClr val="404040"/>
                </a:solidFill>
                <a:latin typeface="Century Gothic"/>
                <a:cs typeface="Century Gothic"/>
              </a:rPr>
              <a:t>Summer </a:t>
            </a:r>
            <a:r>
              <a:rPr sz="1200" dirty="0">
                <a:solidFill>
                  <a:srgbClr val="404040"/>
                </a:solidFill>
                <a:latin typeface="Century Gothic"/>
                <a:cs typeface="Century Gothic"/>
              </a:rPr>
              <a:t>24</a:t>
            </a:r>
            <a:r>
              <a:rPr sz="1200" spc="-5" dirty="0">
                <a:solidFill>
                  <a:srgbClr val="404040"/>
                </a:solidFill>
                <a:latin typeface="Century Gothic"/>
                <a:cs typeface="Century Gothic"/>
              </a:rPr>
              <a:t> </a:t>
            </a:r>
            <a:r>
              <a:rPr sz="1200" dirty="0">
                <a:solidFill>
                  <a:srgbClr val="404040"/>
                </a:solidFill>
                <a:latin typeface="Century Gothic"/>
                <a:cs typeface="Century Gothic"/>
              </a:rPr>
              <a:t>spreadsheet</a:t>
            </a:r>
            <a:r>
              <a:rPr sz="1200" spc="-20" dirty="0">
                <a:solidFill>
                  <a:srgbClr val="404040"/>
                </a:solidFill>
                <a:latin typeface="Century Gothic"/>
                <a:cs typeface="Century Gothic"/>
              </a:rPr>
              <a:t> </a:t>
            </a:r>
            <a:r>
              <a:rPr sz="1200" dirty="0">
                <a:solidFill>
                  <a:srgbClr val="404040"/>
                </a:solidFill>
                <a:latin typeface="Century Gothic"/>
                <a:cs typeface="Century Gothic"/>
              </a:rPr>
              <a:t>reflects</a:t>
            </a:r>
            <a:r>
              <a:rPr sz="1200" spc="-25" dirty="0">
                <a:solidFill>
                  <a:srgbClr val="404040"/>
                </a:solidFill>
                <a:latin typeface="Century Gothic"/>
                <a:cs typeface="Century Gothic"/>
              </a:rPr>
              <a:t> </a:t>
            </a:r>
            <a:r>
              <a:rPr sz="1200" dirty="0">
                <a:solidFill>
                  <a:srgbClr val="404040"/>
                </a:solidFill>
                <a:latin typeface="Century Gothic"/>
                <a:cs typeface="Century Gothic"/>
              </a:rPr>
              <a:t>how</a:t>
            </a:r>
            <a:r>
              <a:rPr sz="1200" spc="-5" dirty="0">
                <a:solidFill>
                  <a:srgbClr val="404040"/>
                </a:solidFill>
                <a:latin typeface="Century Gothic"/>
                <a:cs typeface="Century Gothic"/>
              </a:rPr>
              <a:t> </a:t>
            </a:r>
            <a:r>
              <a:rPr lang="en-US" sz="1200" dirty="0">
                <a:solidFill>
                  <a:srgbClr val="404040"/>
                </a:solidFill>
                <a:latin typeface="Century Gothic"/>
                <a:cs typeface="Century Gothic"/>
              </a:rPr>
              <a:t>Summer </a:t>
            </a:r>
            <a:r>
              <a:rPr sz="1200" dirty="0">
                <a:solidFill>
                  <a:srgbClr val="404040"/>
                </a:solidFill>
                <a:latin typeface="Century Gothic"/>
                <a:cs typeface="Century Gothic"/>
              </a:rPr>
              <a:t>23</a:t>
            </a:r>
            <a:r>
              <a:rPr sz="1200" spc="-5" dirty="0">
                <a:solidFill>
                  <a:srgbClr val="404040"/>
                </a:solidFill>
                <a:latin typeface="Century Gothic"/>
                <a:cs typeface="Century Gothic"/>
              </a:rPr>
              <a:t> </a:t>
            </a:r>
            <a:r>
              <a:rPr sz="1200" dirty="0">
                <a:solidFill>
                  <a:srgbClr val="404040"/>
                </a:solidFill>
                <a:latin typeface="Century Gothic"/>
                <a:cs typeface="Century Gothic"/>
              </a:rPr>
              <a:t>sections</a:t>
            </a:r>
            <a:r>
              <a:rPr sz="1200" spc="10" dirty="0">
                <a:solidFill>
                  <a:srgbClr val="404040"/>
                </a:solidFill>
                <a:latin typeface="Century Gothic"/>
                <a:cs typeface="Century Gothic"/>
              </a:rPr>
              <a:t> </a:t>
            </a:r>
            <a:r>
              <a:rPr sz="1200" dirty="0">
                <a:solidFill>
                  <a:srgbClr val="404040"/>
                </a:solidFill>
                <a:latin typeface="Century Gothic"/>
                <a:cs typeface="Century Gothic"/>
              </a:rPr>
              <a:t>were</a:t>
            </a:r>
            <a:r>
              <a:rPr sz="1200" spc="-30" dirty="0">
                <a:solidFill>
                  <a:srgbClr val="404040"/>
                </a:solidFill>
                <a:latin typeface="Century Gothic"/>
                <a:cs typeface="Century Gothic"/>
              </a:rPr>
              <a:t> </a:t>
            </a:r>
            <a:r>
              <a:rPr sz="1200" dirty="0">
                <a:solidFill>
                  <a:srgbClr val="404040"/>
                </a:solidFill>
                <a:latin typeface="Century Gothic"/>
                <a:cs typeface="Century Gothic"/>
              </a:rPr>
              <a:t>on</a:t>
            </a:r>
            <a:r>
              <a:rPr sz="1200" spc="10" dirty="0">
                <a:solidFill>
                  <a:srgbClr val="404040"/>
                </a:solidFill>
                <a:latin typeface="Century Gothic"/>
                <a:cs typeface="Century Gothic"/>
              </a:rPr>
              <a:t> </a:t>
            </a:r>
            <a:r>
              <a:rPr sz="1200" dirty="0">
                <a:solidFill>
                  <a:srgbClr val="404040"/>
                </a:solidFill>
                <a:latin typeface="Century Gothic"/>
                <a:cs typeface="Century Gothic"/>
              </a:rPr>
              <a:t>that</a:t>
            </a:r>
            <a:r>
              <a:rPr sz="1200" spc="25" dirty="0">
                <a:solidFill>
                  <a:srgbClr val="404040"/>
                </a:solidFill>
                <a:latin typeface="Century Gothic"/>
                <a:cs typeface="Century Gothic"/>
              </a:rPr>
              <a:t> </a:t>
            </a:r>
            <a:r>
              <a:rPr sz="1200" dirty="0">
                <a:solidFill>
                  <a:srgbClr val="404040"/>
                </a:solidFill>
                <a:latin typeface="Century Gothic"/>
                <a:cs typeface="Century Gothic"/>
              </a:rPr>
              <a:t>roll</a:t>
            </a:r>
            <a:r>
              <a:rPr sz="1200" spc="-30" dirty="0">
                <a:solidFill>
                  <a:srgbClr val="404040"/>
                </a:solidFill>
                <a:latin typeface="Century Gothic"/>
                <a:cs typeface="Century Gothic"/>
              </a:rPr>
              <a:t> </a:t>
            </a:r>
            <a:r>
              <a:rPr sz="1200" spc="-10" dirty="0">
                <a:solidFill>
                  <a:srgbClr val="404040"/>
                </a:solidFill>
                <a:latin typeface="Century Gothic"/>
                <a:cs typeface="Century Gothic"/>
              </a:rPr>
              <a:t>date.</a:t>
            </a:r>
            <a:endParaRPr sz="1200" dirty="0">
              <a:latin typeface="Century Gothic"/>
              <a:cs typeface="Century Gothic"/>
            </a:endParaRPr>
          </a:p>
          <a:p>
            <a:pPr marL="354965" indent="-342265">
              <a:lnSpc>
                <a:spcPct val="100000"/>
              </a:lnSpc>
              <a:spcBef>
                <a:spcPts val="665"/>
              </a:spcBef>
              <a:buClr>
                <a:srgbClr val="F5A307"/>
              </a:buClr>
              <a:buSzPct val="78571"/>
              <a:buFont typeface="Wingdings 3"/>
              <a:buChar char=""/>
              <a:tabLst>
                <a:tab pos="354965" algn="l"/>
                <a:tab pos="355600" algn="l"/>
              </a:tabLst>
            </a:pPr>
            <a:r>
              <a:rPr sz="1400" dirty="0">
                <a:solidFill>
                  <a:srgbClr val="404040"/>
                </a:solidFill>
                <a:latin typeface="Century Gothic"/>
                <a:cs typeface="Century Gothic"/>
              </a:rPr>
              <a:t>Department</a:t>
            </a:r>
            <a:r>
              <a:rPr sz="1400" spc="-30" dirty="0">
                <a:solidFill>
                  <a:srgbClr val="404040"/>
                </a:solidFill>
                <a:latin typeface="Century Gothic"/>
                <a:cs typeface="Century Gothic"/>
              </a:rPr>
              <a:t> </a:t>
            </a:r>
            <a:r>
              <a:rPr sz="1400" dirty="0">
                <a:solidFill>
                  <a:srgbClr val="404040"/>
                </a:solidFill>
                <a:latin typeface="Century Gothic"/>
                <a:cs typeface="Century Gothic"/>
              </a:rPr>
              <a:t>rooms:</a:t>
            </a:r>
            <a:r>
              <a:rPr sz="1400" spc="-55" dirty="0">
                <a:solidFill>
                  <a:srgbClr val="404040"/>
                </a:solidFill>
                <a:latin typeface="Century Gothic"/>
                <a:cs typeface="Century Gothic"/>
              </a:rPr>
              <a:t> </a:t>
            </a:r>
            <a:r>
              <a:rPr sz="1400" dirty="0">
                <a:solidFill>
                  <a:srgbClr val="404040"/>
                </a:solidFill>
                <a:latin typeface="Century Gothic"/>
                <a:cs typeface="Century Gothic"/>
              </a:rPr>
              <a:t>departments</a:t>
            </a:r>
            <a:r>
              <a:rPr sz="1400" spc="-15" dirty="0">
                <a:solidFill>
                  <a:srgbClr val="404040"/>
                </a:solidFill>
                <a:latin typeface="Century Gothic"/>
                <a:cs typeface="Century Gothic"/>
              </a:rPr>
              <a:t> </a:t>
            </a:r>
            <a:r>
              <a:rPr sz="1400" dirty="0">
                <a:solidFill>
                  <a:srgbClr val="404040"/>
                </a:solidFill>
                <a:latin typeface="Century Gothic"/>
                <a:cs typeface="Century Gothic"/>
              </a:rPr>
              <a:t>enter</a:t>
            </a:r>
            <a:r>
              <a:rPr sz="1400" spc="-15" dirty="0">
                <a:solidFill>
                  <a:srgbClr val="404040"/>
                </a:solidFill>
                <a:latin typeface="Century Gothic"/>
                <a:cs typeface="Century Gothic"/>
              </a:rPr>
              <a:t> </a:t>
            </a:r>
            <a:r>
              <a:rPr sz="1400" dirty="0">
                <a:solidFill>
                  <a:srgbClr val="404040"/>
                </a:solidFill>
                <a:latin typeface="Century Gothic"/>
                <a:cs typeface="Century Gothic"/>
              </a:rPr>
              <a:t>directly</a:t>
            </a:r>
            <a:r>
              <a:rPr sz="1400" spc="-55" dirty="0">
                <a:solidFill>
                  <a:srgbClr val="404040"/>
                </a:solidFill>
                <a:latin typeface="Century Gothic"/>
                <a:cs typeface="Century Gothic"/>
              </a:rPr>
              <a:t> </a:t>
            </a:r>
            <a:r>
              <a:rPr sz="1400" dirty="0">
                <a:solidFill>
                  <a:srgbClr val="404040"/>
                </a:solidFill>
                <a:latin typeface="Century Gothic"/>
                <a:cs typeface="Century Gothic"/>
              </a:rPr>
              <a:t>into</a:t>
            </a:r>
            <a:r>
              <a:rPr sz="1400" spc="-40" dirty="0">
                <a:solidFill>
                  <a:srgbClr val="404040"/>
                </a:solidFill>
                <a:latin typeface="Century Gothic"/>
                <a:cs typeface="Century Gothic"/>
              </a:rPr>
              <a:t> </a:t>
            </a:r>
            <a:r>
              <a:rPr sz="1400" dirty="0">
                <a:solidFill>
                  <a:srgbClr val="404040"/>
                </a:solidFill>
                <a:latin typeface="Century Gothic"/>
                <a:cs typeface="Century Gothic"/>
              </a:rPr>
              <a:t>Banner</a:t>
            </a:r>
            <a:r>
              <a:rPr sz="1400" spc="-25" dirty="0">
                <a:solidFill>
                  <a:srgbClr val="404040"/>
                </a:solidFill>
                <a:latin typeface="Century Gothic"/>
                <a:cs typeface="Century Gothic"/>
              </a:rPr>
              <a:t> </a:t>
            </a:r>
            <a:r>
              <a:rPr sz="1400" dirty="0">
                <a:solidFill>
                  <a:srgbClr val="404040"/>
                </a:solidFill>
                <a:latin typeface="Century Gothic"/>
                <a:cs typeface="Century Gothic"/>
              </a:rPr>
              <a:t>&amp;</a:t>
            </a:r>
            <a:r>
              <a:rPr sz="1400" spc="-20" dirty="0">
                <a:solidFill>
                  <a:srgbClr val="404040"/>
                </a:solidFill>
                <a:latin typeface="Century Gothic"/>
                <a:cs typeface="Century Gothic"/>
              </a:rPr>
              <a:t> </a:t>
            </a:r>
            <a:r>
              <a:rPr sz="1400" dirty="0">
                <a:solidFill>
                  <a:srgbClr val="404040"/>
                </a:solidFill>
                <a:latin typeface="Century Gothic"/>
                <a:cs typeface="Century Gothic"/>
              </a:rPr>
              <a:t>remove</a:t>
            </a:r>
            <a:r>
              <a:rPr sz="1400" spc="-55" dirty="0">
                <a:solidFill>
                  <a:srgbClr val="404040"/>
                </a:solidFill>
                <a:latin typeface="Century Gothic"/>
                <a:cs typeface="Century Gothic"/>
              </a:rPr>
              <a:t> </a:t>
            </a:r>
            <a:r>
              <a:rPr sz="1400" dirty="0">
                <a:solidFill>
                  <a:srgbClr val="404040"/>
                </a:solidFill>
                <a:latin typeface="Century Gothic"/>
                <a:cs typeface="Century Gothic"/>
              </a:rPr>
              <a:t>rows</a:t>
            </a:r>
            <a:r>
              <a:rPr sz="1400" spc="-40" dirty="0">
                <a:solidFill>
                  <a:srgbClr val="404040"/>
                </a:solidFill>
                <a:latin typeface="Century Gothic"/>
                <a:cs typeface="Century Gothic"/>
              </a:rPr>
              <a:t> </a:t>
            </a:r>
            <a:r>
              <a:rPr sz="1400" dirty="0">
                <a:solidFill>
                  <a:srgbClr val="404040"/>
                </a:solidFill>
                <a:latin typeface="Century Gothic"/>
                <a:cs typeface="Century Gothic"/>
              </a:rPr>
              <a:t>from</a:t>
            </a:r>
            <a:r>
              <a:rPr sz="1400" spc="-45" dirty="0">
                <a:solidFill>
                  <a:srgbClr val="404040"/>
                </a:solidFill>
                <a:latin typeface="Century Gothic"/>
                <a:cs typeface="Century Gothic"/>
              </a:rPr>
              <a:t> </a:t>
            </a:r>
            <a:r>
              <a:rPr sz="1400" spc="-10" dirty="0">
                <a:solidFill>
                  <a:srgbClr val="404040"/>
                </a:solidFill>
                <a:latin typeface="Century Gothic"/>
                <a:cs typeface="Century Gothic"/>
              </a:rPr>
              <a:t>spreadsheet</a:t>
            </a:r>
            <a:r>
              <a:rPr lang="en-US" sz="1400" spc="-10" dirty="0">
                <a:solidFill>
                  <a:srgbClr val="404040"/>
                </a:solidFill>
                <a:latin typeface="Century Gothic"/>
                <a:cs typeface="Century Gothic"/>
              </a:rPr>
              <a:t> </a:t>
            </a:r>
            <a:r>
              <a:rPr lang="en-US" sz="1400" u="sng" spc="-10" dirty="0">
                <a:solidFill>
                  <a:srgbClr val="404040"/>
                </a:solidFill>
                <a:latin typeface="Century Gothic"/>
                <a:cs typeface="Century Gothic"/>
              </a:rPr>
              <a:t>until January 16</a:t>
            </a:r>
            <a:r>
              <a:rPr lang="en-US" sz="1400" u="sng" spc="-10" baseline="30000" dirty="0">
                <a:solidFill>
                  <a:srgbClr val="404040"/>
                </a:solidFill>
                <a:latin typeface="Century Gothic"/>
                <a:cs typeface="Century Gothic"/>
              </a:rPr>
              <a:t>th</a:t>
            </a:r>
            <a:r>
              <a:rPr lang="en-US" sz="1400" u="sng" spc="-10" dirty="0">
                <a:solidFill>
                  <a:srgbClr val="404040"/>
                </a:solidFill>
                <a:latin typeface="Century Gothic"/>
                <a:cs typeface="Century Gothic"/>
              </a:rPr>
              <a:t> at 5pm</a:t>
            </a:r>
            <a:endParaRPr sz="1400" u="sng" dirty="0">
              <a:latin typeface="Century Gothic"/>
              <a:cs typeface="Century Gothic"/>
            </a:endParaRPr>
          </a:p>
          <a:p>
            <a:pPr marL="354965" indent="-342265">
              <a:lnSpc>
                <a:spcPct val="100000"/>
              </a:lnSpc>
              <a:spcBef>
                <a:spcPts val="660"/>
              </a:spcBef>
              <a:buClr>
                <a:srgbClr val="F5A307"/>
              </a:buClr>
              <a:buSzPct val="78571"/>
              <a:buFont typeface="Wingdings 3"/>
              <a:buChar char=""/>
              <a:tabLst>
                <a:tab pos="354965" algn="l"/>
                <a:tab pos="355600" algn="l"/>
              </a:tabLst>
            </a:pPr>
            <a:r>
              <a:rPr sz="1400" dirty="0">
                <a:solidFill>
                  <a:srgbClr val="404040"/>
                </a:solidFill>
                <a:latin typeface="Century Gothic"/>
                <a:cs typeface="Century Gothic"/>
              </a:rPr>
              <a:t>All</a:t>
            </a:r>
            <a:r>
              <a:rPr sz="1400" spc="-20" dirty="0">
                <a:solidFill>
                  <a:srgbClr val="404040"/>
                </a:solidFill>
                <a:latin typeface="Century Gothic"/>
                <a:cs typeface="Century Gothic"/>
              </a:rPr>
              <a:t> </a:t>
            </a:r>
            <a:r>
              <a:rPr sz="1400" dirty="0">
                <a:solidFill>
                  <a:srgbClr val="404040"/>
                </a:solidFill>
                <a:latin typeface="Century Gothic"/>
                <a:cs typeface="Century Gothic"/>
              </a:rPr>
              <a:t>GA</a:t>
            </a:r>
            <a:r>
              <a:rPr lang="en-US" sz="1400" dirty="0">
                <a:solidFill>
                  <a:srgbClr val="404040"/>
                </a:solidFill>
                <a:latin typeface="Century Gothic"/>
                <a:cs typeface="Century Gothic"/>
              </a:rPr>
              <a:t> (General Assignment)</a:t>
            </a:r>
            <a:r>
              <a:rPr sz="1400" spc="-45" dirty="0">
                <a:solidFill>
                  <a:srgbClr val="404040"/>
                </a:solidFill>
                <a:latin typeface="Century Gothic"/>
                <a:cs typeface="Century Gothic"/>
              </a:rPr>
              <a:t> </a:t>
            </a:r>
            <a:r>
              <a:rPr sz="1400" dirty="0">
                <a:solidFill>
                  <a:srgbClr val="404040"/>
                </a:solidFill>
                <a:latin typeface="Century Gothic"/>
                <a:cs typeface="Century Gothic"/>
              </a:rPr>
              <a:t>rooms</a:t>
            </a:r>
            <a:r>
              <a:rPr sz="1400" spc="-50" dirty="0">
                <a:solidFill>
                  <a:srgbClr val="404040"/>
                </a:solidFill>
                <a:latin typeface="Century Gothic"/>
                <a:cs typeface="Century Gothic"/>
              </a:rPr>
              <a:t> </a:t>
            </a:r>
            <a:r>
              <a:rPr sz="1400" dirty="0">
                <a:solidFill>
                  <a:srgbClr val="404040"/>
                </a:solidFill>
                <a:latin typeface="Century Gothic"/>
                <a:cs typeface="Century Gothic"/>
              </a:rPr>
              <a:t>are requested</a:t>
            </a:r>
            <a:r>
              <a:rPr sz="1400" spc="-10" dirty="0">
                <a:solidFill>
                  <a:srgbClr val="404040"/>
                </a:solidFill>
                <a:latin typeface="Century Gothic"/>
                <a:cs typeface="Century Gothic"/>
              </a:rPr>
              <a:t> </a:t>
            </a:r>
            <a:r>
              <a:rPr sz="1400" dirty="0">
                <a:solidFill>
                  <a:srgbClr val="404040"/>
                </a:solidFill>
                <a:latin typeface="Century Gothic"/>
                <a:cs typeface="Century Gothic"/>
              </a:rPr>
              <a:t>via</a:t>
            </a:r>
            <a:r>
              <a:rPr sz="1400" spc="-35" dirty="0">
                <a:solidFill>
                  <a:srgbClr val="404040"/>
                </a:solidFill>
                <a:latin typeface="Century Gothic"/>
                <a:cs typeface="Century Gothic"/>
              </a:rPr>
              <a:t> </a:t>
            </a:r>
            <a:r>
              <a:rPr sz="1400" dirty="0">
                <a:solidFill>
                  <a:srgbClr val="404040"/>
                </a:solidFill>
                <a:latin typeface="Century Gothic"/>
                <a:cs typeface="Century Gothic"/>
              </a:rPr>
              <a:t>spreadsheet</a:t>
            </a:r>
            <a:r>
              <a:rPr sz="1400" spc="-25" dirty="0">
                <a:solidFill>
                  <a:srgbClr val="404040"/>
                </a:solidFill>
                <a:latin typeface="Century Gothic"/>
                <a:cs typeface="Century Gothic"/>
              </a:rPr>
              <a:t> </a:t>
            </a:r>
            <a:r>
              <a:rPr sz="1400" dirty="0">
                <a:solidFill>
                  <a:srgbClr val="404040"/>
                </a:solidFill>
                <a:latin typeface="Century Gothic"/>
                <a:cs typeface="Century Gothic"/>
              </a:rPr>
              <a:t>returned</a:t>
            </a:r>
            <a:r>
              <a:rPr sz="1400" spc="10" dirty="0">
                <a:solidFill>
                  <a:srgbClr val="404040"/>
                </a:solidFill>
                <a:latin typeface="Century Gothic"/>
                <a:cs typeface="Century Gothic"/>
              </a:rPr>
              <a:t> </a:t>
            </a:r>
            <a:r>
              <a:rPr sz="1400" dirty="0">
                <a:solidFill>
                  <a:srgbClr val="404040"/>
                </a:solidFill>
                <a:latin typeface="Century Gothic"/>
                <a:cs typeface="Century Gothic"/>
              </a:rPr>
              <a:t>to</a:t>
            </a:r>
            <a:r>
              <a:rPr sz="1400" spc="-15" dirty="0">
                <a:solidFill>
                  <a:srgbClr val="404040"/>
                </a:solidFill>
                <a:latin typeface="Century Gothic"/>
                <a:cs typeface="Century Gothic"/>
              </a:rPr>
              <a:t> </a:t>
            </a:r>
            <a:r>
              <a:rPr sz="1400" dirty="0">
                <a:solidFill>
                  <a:srgbClr val="404040"/>
                </a:solidFill>
                <a:latin typeface="Century Gothic"/>
                <a:cs typeface="Century Gothic"/>
              </a:rPr>
              <a:t>CMSS</a:t>
            </a:r>
            <a:r>
              <a:rPr sz="1400" spc="-25" dirty="0">
                <a:solidFill>
                  <a:srgbClr val="404040"/>
                </a:solidFill>
                <a:latin typeface="Century Gothic"/>
                <a:cs typeface="Century Gothic"/>
              </a:rPr>
              <a:t> </a:t>
            </a:r>
            <a:r>
              <a:rPr sz="1400" dirty="0">
                <a:solidFill>
                  <a:srgbClr val="404040"/>
                </a:solidFill>
                <a:latin typeface="Century Gothic"/>
                <a:cs typeface="Century Gothic"/>
              </a:rPr>
              <a:t>by</a:t>
            </a:r>
            <a:r>
              <a:rPr sz="1400" spc="-20" dirty="0">
                <a:solidFill>
                  <a:srgbClr val="404040"/>
                </a:solidFill>
                <a:latin typeface="Century Gothic"/>
                <a:cs typeface="Century Gothic"/>
              </a:rPr>
              <a:t> </a:t>
            </a:r>
            <a:r>
              <a:rPr lang="en-US" sz="1400" spc="-20" dirty="0">
                <a:solidFill>
                  <a:srgbClr val="404040"/>
                </a:solidFill>
                <a:latin typeface="Century Gothic"/>
                <a:cs typeface="Century Gothic"/>
              </a:rPr>
              <a:t>January 16</a:t>
            </a:r>
            <a:r>
              <a:rPr lang="en-US" sz="1400" spc="-20" baseline="30000" dirty="0">
                <a:solidFill>
                  <a:srgbClr val="404040"/>
                </a:solidFill>
                <a:latin typeface="Century Gothic"/>
                <a:cs typeface="Century Gothic"/>
              </a:rPr>
              <a:t>th</a:t>
            </a:r>
            <a:r>
              <a:rPr lang="en-US" sz="1400" spc="-20" dirty="0">
                <a:solidFill>
                  <a:srgbClr val="404040"/>
                </a:solidFill>
                <a:latin typeface="Century Gothic"/>
                <a:cs typeface="Century Gothic"/>
              </a:rPr>
              <a:t> at 10pm</a:t>
            </a:r>
            <a:r>
              <a:rPr sz="1400" spc="-50" dirty="0">
                <a:solidFill>
                  <a:srgbClr val="404040"/>
                </a:solidFill>
                <a:latin typeface="Century Gothic"/>
                <a:cs typeface="Century Gothic"/>
              </a:rPr>
              <a:t>:</a:t>
            </a:r>
            <a:endParaRPr sz="1400" dirty="0">
              <a:latin typeface="Century Gothic"/>
              <a:cs typeface="Century Gothic"/>
            </a:endParaRPr>
          </a:p>
          <a:p>
            <a:pPr marL="756285" marR="23495" lvl="1" indent="-287020">
              <a:lnSpc>
                <a:spcPts val="1150"/>
              </a:lnSpc>
              <a:spcBef>
                <a:spcPts val="994"/>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Do</a:t>
            </a:r>
            <a:r>
              <a:rPr sz="1200" spc="-5" dirty="0">
                <a:solidFill>
                  <a:srgbClr val="404040"/>
                </a:solidFill>
                <a:latin typeface="Century Gothic"/>
                <a:cs typeface="Century Gothic"/>
              </a:rPr>
              <a:t> </a:t>
            </a:r>
            <a:r>
              <a:rPr sz="1200" dirty="0">
                <a:solidFill>
                  <a:srgbClr val="404040"/>
                </a:solidFill>
                <a:latin typeface="Century Gothic"/>
                <a:cs typeface="Century Gothic"/>
              </a:rPr>
              <a:t>not</a:t>
            </a:r>
            <a:r>
              <a:rPr sz="1200" spc="5" dirty="0">
                <a:solidFill>
                  <a:srgbClr val="404040"/>
                </a:solidFill>
                <a:latin typeface="Century Gothic"/>
                <a:cs typeface="Century Gothic"/>
              </a:rPr>
              <a:t> </a:t>
            </a:r>
            <a:r>
              <a:rPr sz="1200" dirty="0">
                <a:solidFill>
                  <a:srgbClr val="404040"/>
                </a:solidFill>
                <a:latin typeface="Century Gothic"/>
                <a:cs typeface="Century Gothic"/>
              </a:rPr>
              <a:t>hide</a:t>
            </a:r>
            <a:r>
              <a:rPr sz="1200" spc="-5" dirty="0">
                <a:solidFill>
                  <a:srgbClr val="404040"/>
                </a:solidFill>
                <a:latin typeface="Century Gothic"/>
                <a:cs typeface="Century Gothic"/>
              </a:rPr>
              <a:t> </a:t>
            </a:r>
            <a:r>
              <a:rPr sz="1200" dirty="0">
                <a:solidFill>
                  <a:srgbClr val="404040"/>
                </a:solidFill>
                <a:latin typeface="Century Gothic"/>
                <a:cs typeface="Century Gothic"/>
              </a:rPr>
              <a:t>rows/columns,</a:t>
            </a:r>
            <a:r>
              <a:rPr sz="1200" spc="-45" dirty="0">
                <a:solidFill>
                  <a:srgbClr val="404040"/>
                </a:solidFill>
                <a:latin typeface="Century Gothic"/>
                <a:cs typeface="Century Gothic"/>
              </a:rPr>
              <a:t> </a:t>
            </a:r>
            <a:r>
              <a:rPr sz="1200" dirty="0">
                <a:solidFill>
                  <a:srgbClr val="404040"/>
                </a:solidFill>
                <a:latin typeface="Century Gothic"/>
                <a:cs typeface="Century Gothic"/>
              </a:rPr>
              <a:t>rearrange</a:t>
            </a:r>
            <a:r>
              <a:rPr sz="1200" spc="15" dirty="0">
                <a:solidFill>
                  <a:srgbClr val="404040"/>
                </a:solidFill>
                <a:latin typeface="Century Gothic"/>
                <a:cs typeface="Century Gothic"/>
              </a:rPr>
              <a:t> </a:t>
            </a:r>
            <a:r>
              <a:rPr sz="1200" dirty="0">
                <a:solidFill>
                  <a:srgbClr val="404040"/>
                </a:solidFill>
                <a:latin typeface="Century Gothic"/>
                <a:cs typeface="Century Gothic"/>
              </a:rPr>
              <a:t>column</a:t>
            </a:r>
            <a:r>
              <a:rPr sz="1200" spc="-40" dirty="0">
                <a:solidFill>
                  <a:srgbClr val="404040"/>
                </a:solidFill>
                <a:latin typeface="Century Gothic"/>
                <a:cs typeface="Century Gothic"/>
              </a:rPr>
              <a:t> </a:t>
            </a:r>
            <a:r>
              <a:rPr sz="1200" dirty="0">
                <a:solidFill>
                  <a:srgbClr val="404040"/>
                </a:solidFill>
                <a:latin typeface="Century Gothic"/>
                <a:cs typeface="Century Gothic"/>
              </a:rPr>
              <a:t>order or</a:t>
            </a:r>
            <a:r>
              <a:rPr sz="1200" spc="5" dirty="0">
                <a:solidFill>
                  <a:srgbClr val="404040"/>
                </a:solidFill>
                <a:latin typeface="Century Gothic"/>
                <a:cs typeface="Century Gothic"/>
              </a:rPr>
              <a:t> </a:t>
            </a:r>
            <a:r>
              <a:rPr sz="1200" dirty="0">
                <a:solidFill>
                  <a:srgbClr val="404040"/>
                </a:solidFill>
                <a:latin typeface="Century Gothic"/>
                <a:cs typeface="Century Gothic"/>
              </a:rPr>
              <a:t>change</a:t>
            </a:r>
            <a:r>
              <a:rPr sz="1200" spc="5" dirty="0">
                <a:solidFill>
                  <a:srgbClr val="404040"/>
                </a:solidFill>
                <a:latin typeface="Century Gothic"/>
                <a:cs typeface="Century Gothic"/>
              </a:rPr>
              <a:t> </a:t>
            </a:r>
            <a:r>
              <a:rPr sz="1200" dirty="0">
                <a:solidFill>
                  <a:srgbClr val="404040"/>
                </a:solidFill>
                <a:latin typeface="Century Gothic"/>
                <a:cs typeface="Century Gothic"/>
              </a:rPr>
              <a:t>the</a:t>
            </a:r>
            <a:r>
              <a:rPr sz="1200" spc="30" dirty="0">
                <a:solidFill>
                  <a:srgbClr val="404040"/>
                </a:solidFill>
                <a:latin typeface="Century Gothic"/>
                <a:cs typeface="Century Gothic"/>
              </a:rPr>
              <a:t> </a:t>
            </a:r>
            <a:r>
              <a:rPr sz="1200" dirty="0">
                <a:solidFill>
                  <a:srgbClr val="404040"/>
                </a:solidFill>
                <a:latin typeface="Century Gothic"/>
                <a:cs typeface="Century Gothic"/>
              </a:rPr>
              <a:t>bottom</a:t>
            </a:r>
            <a:r>
              <a:rPr sz="1200" spc="45" dirty="0">
                <a:solidFill>
                  <a:srgbClr val="404040"/>
                </a:solidFill>
                <a:latin typeface="Century Gothic"/>
                <a:cs typeface="Century Gothic"/>
              </a:rPr>
              <a:t> </a:t>
            </a:r>
            <a:r>
              <a:rPr sz="1200" dirty="0">
                <a:solidFill>
                  <a:srgbClr val="404040"/>
                </a:solidFill>
                <a:latin typeface="Century Gothic"/>
                <a:cs typeface="Century Gothic"/>
              </a:rPr>
              <a:t>tab</a:t>
            </a:r>
            <a:r>
              <a:rPr sz="1200" spc="30" dirty="0">
                <a:solidFill>
                  <a:srgbClr val="404040"/>
                </a:solidFill>
                <a:latin typeface="Century Gothic"/>
                <a:cs typeface="Century Gothic"/>
              </a:rPr>
              <a:t> </a:t>
            </a:r>
            <a:r>
              <a:rPr sz="1200" dirty="0">
                <a:solidFill>
                  <a:srgbClr val="404040"/>
                </a:solidFill>
                <a:latin typeface="Century Gothic"/>
                <a:cs typeface="Century Gothic"/>
              </a:rPr>
              <a:t>names on</a:t>
            </a:r>
            <a:r>
              <a:rPr sz="1200" spc="5" dirty="0">
                <a:solidFill>
                  <a:srgbClr val="404040"/>
                </a:solidFill>
                <a:latin typeface="Century Gothic"/>
                <a:cs typeface="Century Gothic"/>
              </a:rPr>
              <a:t> </a:t>
            </a:r>
            <a:r>
              <a:rPr sz="1200" dirty="0">
                <a:solidFill>
                  <a:srgbClr val="404040"/>
                </a:solidFill>
                <a:latin typeface="Century Gothic"/>
                <a:cs typeface="Century Gothic"/>
              </a:rPr>
              <a:t>the</a:t>
            </a:r>
            <a:r>
              <a:rPr sz="1200" spc="20" dirty="0">
                <a:solidFill>
                  <a:srgbClr val="404040"/>
                </a:solidFill>
                <a:latin typeface="Century Gothic"/>
                <a:cs typeface="Century Gothic"/>
              </a:rPr>
              <a:t> </a:t>
            </a:r>
            <a:r>
              <a:rPr sz="1200" dirty="0">
                <a:solidFill>
                  <a:srgbClr val="404040"/>
                </a:solidFill>
                <a:latin typeface="Century Gothic"/>
                <a:cs typeface="Century Gothic"/>
              </a:rPr>
              <a:t>spreadsheet</a:t>
            </a:r>
            <a:r>
              <a:rPr sz="1200" spc="-5" dirty="0">
                <a:solidFill>
                  <a:srgbClr val="404040"/>
                </a:solidFill>
                <a:latin typeface="Century Gothic"/>
                <a:cs typeface="Century Gothic"/>
              </a:rPr>
              <a:t> </a:t>
            </a:r>
            <a:r>
              <a:rPr sz="1200" dirty="0">
                <a:solidFill>
                  <a:srgbClr val="404040"/>
                </a:solidFill>
                <a:latin typeface="Century Gothic"/>
                <a:cs typeface="Century Gothic"/>
              </a:rPr>
              <a:t>that</a:t>
            </a:r>
            <a:r>
              <a:rPr sz="1200" spc="30" dirty="0">
                <a:solidFill>
                  <a:srgbClr val="404040"/>
                </a:solidFill>
                <a:latin typeface="Century Gothic"/>
                <a:cs typeface="Century Gothic"/>
              </a:rPr>
              <a:t> </a:t>
            </a:r>
            <a:r>
              <a:rPr sz="1200" dirty="0">
                <a:solidFill>
                  <a:srgbClr val="404040"/>
                </a:solidFill>
                <a:latin typeface="Century Gothic"/>
                <a:cs typeface="Century Gothic"/>
              </a:rPr>
              <a:t>will</a:t>
            </a:r>
            <a:r>
              <a:rPr sz="1200" spc="-5" dirty="0">
                <a:solidFill>
                  <a:srgbClr val="404040"/>
                </a:solidFill>
                <a:latin typeface="Century Gothic"/>
                <a:cs typeface="Century Gothic"/>
              </a:rPr>
              <a:t> </a:t>
            </a:r>
            <a:r>
              <a:rPr sz="1200" dirty="0">
                <a:solidFill>
                  <a:srgbClr val="404040"/>
                </a:solidFill>
                <a:latin typeface="Century Gothic"/>
                <a:cs typeface="Century Gothic"/>
              </a:rPr>
              <a:t>be</a:t>
            </a:r>
            <a:r>
              <a:rPr sz="1200" spc="-35" dirty="0">
                <a:solidFill>
                  <a:srgbClr val="404040"/>
                </a:solidFill>
                <a:latin typeface="Century Gothic"/>
                <a:cs typeface="Century Gothic"/>
              </a:rPr>
              <a:t> </a:t>
            </a:r>
            <a:r>
              <a:rPr sz="1200" spc="-10" dirty="0">
                <a:solidFill>
                  <a:srgbClr val="404040"/>
                </a:solidFill>
                <a:latin typeface="Century Gothic"/>
                <a:cs typeface="Century Gothic"/>
              </a:rPr>
              <a:t>returned </a:t>
            </a:r>
            <a:r>
              <a:rPr sz="1200" dirty="0">
                <a:solidFill>
                  <a:srgbClr val="404040"/>
                </a:solidFill>
                <a:latin typeface="Century Gothic"/>
                <a:cs typeface="Century Gothic"/>
              </a:rPr>
              <a:t>to</a:t>
            </a:r>
            <a:r>
              <a:rPr sz="1200" spc="40" dirty="0">
                <a:solidFill>
                  <a:srgbClr val="404040"/>
                </a:solidFill>
                <a:latin typeface="Century Gothic"/>
                <a:cs typeface="Century Gothic"/>
              </a:rPr>
              <a:t> </a:t>
            </a:r>
            <a:r>
              <a:rPr sz="1200" spc="-20" dirty="0">
                <a:solidFill>
                  <a:srgbClr val="404040"/>
                </a:solidFill>
                <a:latin typeface="Century Gothic"/>
                <a:cs typeface="Century Gothic"/>
              </a:rPr>
              <a:t>CMMS</a:t>
            </a:r>
            <a:endParaRPr sz="1200" dirty="0">
              <a:latin typeface="Century Gothic"/>
              <a:cs typeface="Century Gothic"/>
            </a:endParaRPr>
          </a:p>
          <a:p>
            <a:pPr marL="756285" lvl="1" indent="-287655">
              <a:lnSpc>
                <a:spcPct val="100000"/>
              </a:lnSpc>
              <a:spcBef>
                <a:spcPts val="73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Return</a:t>
            </a:r>
            <a:r>
              <a:rPr sz="1200" spc="-10" dirty="0">
                <a:solidFill>
                  <a:srgbClr val="404040"/>
                </a:solidFill>
                <a:latin typeface="Century Gothic"/>
                <a:cs typeface="Century Gothic"/>
              </a:rPr>
              <a:t> </a:t>
            </a:r>
            <a:r>
              <a:rPr sz="1200" dirty="0">
                <a:solidFill>
                  <a:srgbClr val="404040"/>
                </a:solidFill>
                <a:latin typeface="Century Gothic"/>
                <a:cs typeface="Century Gothic"/>
              </a:rPr>
              <a:t>spreadsheet</a:t>
            </a:r>
            <a:r>
              <a:rPr sz="1200" spc="-25" dirty="0">
                <a:solidFill>
                  <a:srgbClr val="404040"/>
                </a:solidFill>
                <a:latin typeface="Century Gothic"/>
                <a:cs typeface="Century Gothic"/>
              </a:rPr>
              <a:t> </a:t>
            </a:r>
            <a:r>
              <a:rPr sz="1200" dirty="0">
                <a:solidFill>
                  <a:srgbClr val="404040"/>
                </a:solidFill>
                <a:latin typeface="Century Gothic"/>
                <a:cs typeface="Century Gothic"/>
              </a:rPr>
              <a:t>with</a:t>
            </a:r>
            <a:r>
              <a:rPr sz="1200" spc="5" dirty="0">
                <a:solidFill>
                  <a:srgbClr val="404040"/>
                </a:solidFill>
                <a:latin typeface="Century Gothic"/>
                <a:cs typeface="Century Gothic"/>
              </a:rPr>
              <a:t> </a:t>
            </a:r>
            <a:r>
              <a:rPr sz="1200" u="sng" dirty="0">
                <a:solidFill>
                  <a:srgbClr val="404040"/>
                </a:solidFill>
                <a:uFill>
                  <a:solidFill>
                    <a:srgbClr val="404040"/>
                  </a:solidFill>
                </a:uFill>
                <a:latin typeface="Century Gothic"/>
                <a:cs typeface="Century Gothic"/>
              </a:rPr>
              <a:t>only</a:t>
            </a:r>
            <a:r>
              <a:rPr sz="1200" spc="-30" dirty="0">
                <a:solidFill>
                  <a:srgbClr val="404040"/>
                </a:solidFill>
                <a:latin typeface="Century Gothic"/>
                <a:cs typeface="Century Gothic"/>
              </a:rPr>
              <a:t> </a:t>
            </a:r>
            <a:r>
              <a:rPr sz="1200" dirty="0">
                <a:solidFill>
                  <a:srgbClr val="404040"/>
                </a:solidFill>
                <a:latin typeface="Century Gothic"/>
                <a:cs typeface="Century Gothic"/>
              </a:rPr>
              <a:t>lines</a:t>
            </a:r>
            <a:r>
              <a:rPr sz="1200" spc="-45" dirty="0">
                <a:solidFill>
                  <a:srgbClr val="404040"/>
                </a:solidFill>
                <a:latin typeface="Century Gothic"/>
                <a:cs typeface="Century Gothic"/>
              </a:rPr>
              <a:t> </a:t>
            </a:r>
            <a:r>
              <a:rPr sz="1200" dirty="0">
                <a:solidFill>
                  <a:srgbClr val="404040"/>
                </a:solidFill>
                <a:latin typeface="Century Gothic"/>
                <a:cs typeface="Century Gothic"/>
              </a:rPr>
              <a:t>for</a:t>
            </a:r>
            <a:r>
              <a:rPr sz="1200" spc="5" dirty="0">
                <a:solidFill>
                  <a:srgbClr val="404040"/>
                </a:solidFill>
                <a:latin typeface="Century Gothic"/>
                <a:cs typeface="Century Gothic"/>
              </a:rPr>
              <a:t> </a:t>
            </a:r>
            <a:r>
              <a:rPr sz="1200" dirty="0">
                <a:solidFill>
                  <a:srgbClr val="404040"/>
                </a:solidFill>
                <a:latin typeface="Century Gothic"/>
                <a:cs typeface="Century Gothic"/>
              </a:rPr>
              <a:t>sections</a:t>
            </a:r>
            <a:r>
              <a:rPr sz="1200" spc="-5" dirty="0">
                <a:solidFill>
                  <a:srgbClr val="404040"/>
                </a:solidFill>
                <a:latin typeface="Century Gothic"/>
                <a:cs typeface="Century Gothic"/>
              </a:rPr>
              <a:t> </a:t>
            </a:r>
            <a:r>
              <a:rPr sz="1200" dirty="0">
                <a:solidFill>
                  <a:srgbClr val="404040"/>
                </a:solidFill>
                <a:latin typeface="Century Gothic"/>
                <a:cs typeface="Century Gothic"/>
              </a:rPr>
              <a:t>needing</a:t>
            </a:r>
            <a:r>
              <a:rPr sz="1200" spc="-5" dirty="0">
                <a:solidFill>
                  <a:srgbClr val="404040"/>
                </a:solidFill>
                <a:latin typeface="Century Gothic"/>
                <a:cs typeface="Century Gothic"/>
              </a:rPr>
              <a:t> </a:t>
            </a:r>
            <a:r>
              <a:rPr sz="1200" dirty="0">
                <a:solidFill>
                  <a:srgbClr val="404040"/>
                </a:solidFill>
                <a:latin typeface="Century Gothic"/>
                <a:cs typeface="Century Gothic"/>
              </a:rPr>
              <a:t>GA</a:t>
            </a:r>
            <a:r>
              <a:rPr sz="1200" spc="-15" dirty="0">
                <a:solidFill>
                  <a:srgbClr val="404040"/>
                </a:solidFill>
                <a:latin typeface="Century Gothic"/>
                <a:cs typeface="Century Gothic"/>
              </a:rPr>
              <a:t> </a:t>
            </a:r>
            <a:r>
              <a:rPr sz="1200" spc="-10" dirty="0">
                <a:solidFill>
                  <a:srgbClr val="404040"/>
                </a:solidFill>
                <a:latin typeface="Century Gothic"/>
                <a:cs typeface="Century Gothic"/>
              </a:rPr>
              <a:t>classrooms</a:t>
            </a:r>
            <a:endParaRPr sz="1200" dirty="0">
              <a:latin typeface="Century Gothic"/>
              <a:cs typeface="Century Gothic"/>
            </a:endParaRPr>
          </a:p>
          <a:p>
            <a:pPr marL="756285" lvl="1" indent="-287655">
              <a:lnSpc>
                <a:spcPct val="100000"/>
              </a:lnSpc>
              <a:spcBef>
                <a:spcPts val="70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REQUIRED</a:t>
            </a:r>
            <a:r>
              <a:rPr sz="1200" spc="-50" dirty="0">
                <a:solidFill>
                  <a:srgbClr val="404040"/>
                </a:solidFill>
                <a:latin typeface="Century Gothic"/>
                <a:cs typeface="Century Gothic"/>
              </a:rPr>
              <a:t> </a:t>
            </a:r>
            <a:r>
              <a:rPr sz="1200" dirty="0">
                <a:solidFill>
                  <a:srgbClr val="404040"/>
                </a:solidFill>
                <a:latin typeface="Century Gothic"/>
                <a:cs typeface="Century Gothic"/>
              </a:rPr>
              <a:t>last</a:t>
            </a:r>
            <a:r>
              <a:rPr sz="1200" spc="-20" dirty="0">
                <a:solidFill>
                  <a:srgbClr val="404040"/>
                </a:solidFill>
                <a:latin typeface="Century Gothic"/>
                <a:cs typeface="Century Gothic"/>
              </a:rPr>
              <a:t> </a:t>
            </a:r>
            <a:r>
              <a:rPr sz="1200" dirty="0">
                <a:solidFill>
                  <a:srgbClr val="404040"/>
                </a:solidFill>
                <a:latin typeface="Century Gothic"/>
                <a:cs typeface="Century Gothic"/>
              </a:rPr>
              <a:t>yellow</a:t>
            </a:r>
            <a:r>
              <a:rPr sz="1200" spc="-30" dirty="0">
                <a:solidFill>
                  <a:srgbClr val="404040"/>
                </a:solidFill>
                <a:latin typeface="Century Gothic"/>
                <a:cs typeface="Century Gothic"/>
              </a:rPr>
              <a:t> </a:t>
            </a:r>
            <a:r>
              <a:rPr sz="1200" dirty="0">
                <a:solidFill>
                  <a:srgbClr val="404040"/>
                </a:solidFill>
                <a:latin typeface="Century Gothic"/>
                <a:cs typeface="Century Gothic"/>
              </a:rPr>
              <a:t>column:</a:t>
            </a:r>
            <a:r>
              <a:rPr sz="1200" spc="-30" dirty="0">
                <a:solidFill>
                  <a:srgbClr val="404040"/>
                </a:solidFill>
                <a:latin typeface="Century Gothic"/>
                <a:cs typeface="Century Gothic"/>
              </a:rPr>
              <a:t> </a:t>
            </a:r>
            <a:r>
              <a:rPr sz="1200" dirty="0">
                <a:solidFill>
                  <a:srgbClr val="404040"/>
                </a:solidFill>
                <a:latin typeface="Century Gothic"/>
                <a:cs typeface="Century Gothic"/>
              </a:rPr>
              <a:t>Projected</a:t>
            </a:r>
            <a:r>
              <a:rPr sz="1200" spc="25" dirty="0">
                <a:solidFill>
                  <a:srgbClr val="404040"/>
                </a:solidFill>
                <a:latin typeface="Century Gothic"/>
                <a:cs typeface="Century Gothic"/>
              </a:rPr>
              <a:t> </a:t>
            </a:r>
            <a:r>
              <a:rPr sz="1200" dirty="0">
                <a:solidFill>
                  <a:srgbClr val="404040"/>
                </a:solidFill>
                <a:latin typeface="Century Gothic"/>
                <a:cs typeface="Century Gothic"/>
              </a:rPr>
              <a:t>Enrollment</a:t>
            </a:r>
            <a:r>
              <a:rPr sz="1200" spc="-25" dirty="0">
                <a:solidFill>
                  <a:srgbClr val="404040"/>
                </a:solidFill>
                <a:latin typeface="Century Gothic"/>
                <a:cs typeface="Century Gothic"/>
              </a:rPr>
              <a:t> </a:t>
            </a:r>
            <a:r>
              <a:rPr sz="1200" dirty="0">
                <a:solidFill>
                  <a:srgbClr val="404040"/>
                </a:solidFill>
                <a:latin typeface="Century Gothic"/>
                <a:cs typeface="Century Gothic"/>
              </a:rPr>
              <a:t>needed</a:t>
            </a:r>
            <a:r>
              <a:rPr sz="1200" spc="-20" dirty="0">
                <a:solidFill>
                  <a:srgbClr val="404040"/>
                </a:solidFill>
                <a:latin typeface="Century Gothic"/>
                <a:cs typeface="Century Gothic"/>
              </a:rPr>
              <a:t> </a:t>
            </a:r>
            <a:r>
              <a:rPr sz="1200" dirty="0">
                <a:solidFill>
                  <a:srgbClr val="404040"/>
                </a:solidFill>
                <a:latin typeface="Century Gothic"/>
                <a:cs typeface="Century Gothic"/>
              </a:rPr>
              <a:t>for ALL</a:t>
            </a:r>
            <a:r>
              <a:rPr sz="1200" spc="-15" dirty="0">
                <a:solidFill>
                  <a:srgbClr val="404040"/>
                </a:solidFill>
                <a:latin typeface="Century Gothic"/>
                <a:cs typeface="Century Gothic"/>
              </a:rPr>
              <a:t> </a:t>
            </a:r>
            <a:r>
              <a:rPr sz="1200" dirty="0">
                <a:solidFill>
                  <a:srgbClr val="404040"/>
                </a:solidFill>
                <a:latin typeface="Century Gothic"/>
                <a:cs typeface="Century Gothic"/>
              </a:rPr>
              <a:t>room</a:t>
            </a:r>
            <a:r>
              <a:rPr sz="1200" spc="20" dirty="0">
                <a:solidFill>
                  <a:srgbClr val="404040"/>
                </a:solidFill>
                <a:latin typeface="Century Gothic"/>
                <a:cs typeface="Century Gothic"/>
              </a:rPr>
              <a:t> </a:t>
            </a:r>
            <a:r>
              <a:rPr sz="1200" spc="-10" dirty="0">
                <a:solidFill>
                  <a:srgbClr val="404040"/>
                </a:solidFill>
                <a:latin typeface="Century Gothic"/>
                <a:cs typeface="Century Gothic"/>
              </a:rPr>
              <a:t>requests</a:t>
            </a:r>
            <a:endParaRPr sz="1200" dirty="0">
              <a:latin typeface="Century Gothic"/>
              <a:cs typeface="Century Gothic"/>
            </a:endParaRPr>
          </a:p>
          <a:p>
            <a:pPr marL="756285" marR="5080" lvl="1" indent="-287020">
              <a:lnSpc>
                <a:spcPts val="1160"/>
              </a:lnSpc>
              <a:spcBef>
                <a:spcPts val="980"/>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Optional</a:t>
            </a:r>
            <a:r>
              <a:rPr sz="1200" spc="15" dirty="0">
                <a:solidFill>
                  <a:srgbClr val="404040"/>
                </a:solidFill>
                <a:latin typeface="Century Gothic"/>
                <a:cs typeface="Century Gothic"/>
              </a:rPr>
              <a:t> </a:t>
            </a:r>
            <a:r>
              <a:rPr sz="1200" dirty="0">
                <a:solidFill>
                  <a:srgbClr val="404040"/>
                </a:solidFill>
                <a:latin typeface="Century Gothic"/>
                <a:cs typeface="Century Gothic"/>
              </a:rPr>
              <a:t>red columns</a:t>
            </a:r>
            <a:r>
              <a:rPr sz="1200" spc="-40" dirty="0">
                <a:solidFill>
                  <a:srgbClr val="404040"/>
                </a:solidFill>
                <a:latin typeface="Century Gothic"/>
                <a:cs typeface="Century Gothic"/>
              </a:rPr>
              <a:t> </a:t>
            </a:r>
            <a:r>
              <a:rPr sz="1200" dirty="0">
                <a:solidFill>
                  <a:srgbClr val="404040"/>
                </a:solidFill>
                <a:latin typeface="Century Gothic"/>
                <a:cs typeface="Century Gothic"/>
              </a:rPr>
              <a:t>for</a:t>
            </a:r>
            <a:r>
              <a:rPr sz="1200" spc="5" dirty="0">
                <a:solidFill>
                  <a:srgbClr val="404040"/>
                </a:solidFill>
                <a:latin typeface="Century Gothic"/>
                <a:cs typeface="Century Gothic"/>
              </a:rPr>
              <a:t> </a:t>
            </a:r>
            <a:r>
              <a:rPr sz="1200" dirty="0">
                <a:solidFill>
                  <a:srgbClr val="404040"/>
                </a:solidFill>
                <a:latin typeface="Century Gothic"/>
                <a:cs typeface="Century Gothic"/>
              </a:rPr>
              <a:t>Active</a:t>
            </a:r>
            <a:r>
              <a:rPr sz="1200" spc="15" dirty="0">
                <a:solidFill>
                  <a:srgbClr val="404040"/>
                </a:solidFill>
                <a:latin typeface="Century Gothic"/>
                <a:cs typeface="Century Gothic"/>
              </a:rPr>
              <a:t> </a:t>
            </a:r>
            <a:r>
              <a:rPr sz="1200" dirty="0">
                <a:solidFill>
                  <a:srgbClr val="404040"/>
                </a:solidFill>
                <a:latin typeface="Century Gothic"/>
                <a:cs typeface="Century Gothic"/>
              </a:rPr>
              <a:t>Learning</a:t>
            </a:r>
            <a:r>
              <a:rPr sz="1200" spc="10" dirty="0">
                <a:solidFill>
                  <a:srgbClr val="404040"/>
                </a:solidFill>
                <a:latin typeface="Century Gothic"/>
                <a:cs typeface="Century Gothic"/>
              </a:rPr>
              <a:t> </a:t>
            </a:r>
            <a:r>
              <a:rPr sz="1200" dirty="0">
                <a:solidFill>
                  <a:srgbClr val="404040"/>
                </a:solidFill>
                <a:latin typeface="Century Gothic"/>
                <a:cs typeface="Century Gothic"/>
              </a:rPr>
              <a:t>Classrooms</a:t>
            </a:r>
            <a:r>
              <a:rPr sz="1200" spc="-25" dirty="0">
                <a:solidFill>
                  <a:srgbClr val="404040"/>
                </a:solidFill>
                <a:latin typeface="Century Gothic"/>
                <a:cs typeface="Century Gothic"/>
              </a:rPr>
              <a:t> </a:t>
            </a:r>
            <a:r>
              <a:rPr sz="1200" dirty="0">
                <a:solidFill>
                  <a:srgbClr val="404040"/>
                </a:solidFill>
                <a:latin typeface="Century Gothic"/>
                <a:cs typeface="Century Gothic"/>
              </a:rPr>
              <a:t>(ALC):</a:t>
            </a:r>
            <a:r>
              <a:rPr sz="1200" spc="20" dirty="0">
                <a:solidFill>
                  <a:srgbClr val="404040"/>
                </a:solidFill>
                <a:latin typeface="Century Gothic"/>
                <a:cs typeface="Century Gothic"/>
              </a:rPr>
              <a:t> </a:t>
            </a:r>
            <a:r>
              <a:rPr sz="1200" dirty="0">
                <a:solidFill>
                  <a:srgbClr val="404040"/>
                </a:solidFill>
                <a:latin typeface="Century Gothic"/>
                <a:cs typeface="Century Gothic"/>
              </a:rPr>
              <a:t>These</a:t>
            </a:r>
            <a:r>
              <a:rPr sz="1200" spc="-5" dirty="0">
                <a:solidFill>
                  <a:srgbClr val="404040"/>
                </a:solidFill>
                <a:latin typeface="Century Gothic"/>
                <a:cs typeface="Century Gothic"/>
              </a:rPr>
              <a:t> </a:t>
            </a:r>
            <a:r>
              <a:rPr sz="1200" dirty="0">
                <a:solidFill>
                  <a:srgbClr val="404040"/>
                </a:solidFill>
                <a:latin typeface="Century Gothic"/>
                <a:cs typeface="Century Gothic"/>
              </a:rPr>
              <a:t>are</a:t>
            </a:r>
            <a:r>
              <a:rPr sz="1200" spc="-5" dirty="0">
                <a:solidFill>
                  <a:srgbClr val="404040"/>
                </a:solidFill>
                <a:latin typeface="Century Gothic"/>
                <a:cs typeface="Century Gothic"/>
              </a:rPr>
              <a:t> </a:t>
            </a:r>
            <a:r>
              <a:rPr sz="1200" dirty="0">
                <a:solidFill>
                  <a:srgbClr val="404040"/>
                </a:solidFill>
                <a:latin typeface="Century Gothic"/>
                <a:cs typeface="Century Gothic"/>
              </a:rPr>
              <a:t>for</a:t>
            </a:r>
            <a:r>
              <a:rPr sz="1200" spc="15" dirty="0">
                <a:solidFill>
                  <a:srgbClr val="404040"/>
                </a:solidFill>
                <a:latin typeface="Century Gothic"/>
                <a:cs typeface="Century Gothic"/>
              </a:rPr>
              <a:t> </a:t>
            </a:r>
            <a:r>
              <a:rPr sz="1200" dirty="0">
                <a:solidFill>
                  <a:srgbClr val="404040"/>
                </a:solidFill>
                <a:latin typeface="Century Gothic"/>
                <a:cs typeface="Century Gothic"/>
              </a:rPr>
              <a:t>iFlex</a:t>
            </a:r>
            <a:r>
              <a:rPr sz="1200" spc="-25" dirty="0">
                <a:solidFill>
                  <a:srgbClr val="404040"/>
                </a:solidFill>
                <a:latin typeface="Century Gothic"/>
                <a:cs typeface="Century Gothic"/>
              </a:rPr>
              <a:t> </a:t>
            </a:r>
            <a:r>
              <a:rPr sz="1200" dirty="0">
                <a:solidFill>
                  <a:srgbClr val="404040"/>
                </a:solidFill>
                <a:latin typeface="Century Gothic"/>
                <a:cs typeface="Century Gothic"/>
              </a:rPr>
              <a:t>&amp;</a:t>
            </a:r>
            <a:r>
              <a:rPr sz="1200" spc="-5" dirty="0">
                <a:solidFill>
                  <a:srgbClr val="404040"/>
                </a:solidFill>
                <a:latin typeface="Century Gothic"/>
                <a:cs typeface="Century Gothic"/>
              </a:rPr>
              <a:t> </a:t>
            </a:r>
            <a:r>
              <a:rPr sz="1200" dirty="0">
                <a:solidFill>
                  <a:srgbClr val="404040"/>
                </a:solidFill>
                <a:latin typeface="Century Gothic"/>
                <a:cs typeface="Century Gothic"/>
              </a:rPr>
              <a:t>CIF</a:t>
            </a:r>
            <a:r>
              <a:rPr sz="1200" spc="-20" dirty="0">
                <a:solidFill>
                  <a:srgbClr val="404040"/>
                </a:solidFill>
                <a:latin typeface="Century Gothic"/>
                <a:cs typeface="Century Gothic"/>
              </a:rPr>
              <a:t> </a:t>
            </a:r>
            <a:r>
              <a:rPr sz="1200" dirty="0">
                <a:solidFill>
                  <a:srgbClr val="404040"/>
                </a:solidFill>
                <a:latin typeface="Century Gothic"/>
                <a:cs typeface="Century Gothic"/>
              </a:rPr>
              <a:t>requests only</a:t>
            </a:r>
            <a:r>
              <a:rPr sz="1200" spc="-25" dirty="0">
                <a:solidFill>
                  <a:srgbClr val="404040"/>
                </a:solidFill>
                <a:latin typeface="Century Gothic"/>
                <a:cs typeface="Century Gothic"/>
              </a:rPr>
              <a:t> </a:t>
            </a:r>
            <a:r>
              <a:rPr sz="1200" dirty="0">
                <a:solidFill>
                  <a:srgbClr val="404040"/>
                </a:solidFill>
                <a:latin typeface="Century Gothic"/>
                <a:cs typeface="Century Gothic"/>
              </a:rPr>
              <a:t>(as</a:t>
            </a:r>
            <a:r>
              <a:rPr sz="1200" spc="20" dirty="0">
                <a:solidFill>
                  <a:srgbClr val="404040"/>
                </a:solidFill>
                <a:latin typeface="Century Gothic"/>
                <a:cs typeface="Century Gothic"/>
              </a:rPr>
              <a:t> </a:t>
            </a:r>
            <a:r>
              <a:rPr sz="1200" dirty="0">
                <a:solidFill>
                  <a:srgbClr val="404040"/>
                </a:solidFill>
                <a:latin typeface="Century Gothic"/>
                <a:cs typeface="Century Gothic"/>
              </a:rPr>
              <a:t>there</a:t>
            </a:r>
            <a:r>
              <a:rPr sz="1200" spc="20" dirty="0">
                <a:solidFill>
                  <a:srgbClr val="404040"/>
                </a:solidFill>
                <a:latin typeface="Century Gothic"/>
                <a:cs typeface="Century Gothic"/>
              </a:rPr>
              <a:t> </a:t>
            </a:r>
            <a:r>
              <a:rPr sz="1200" dirty="0">
                <a:solidFill>
                  <a:srgbClr val="404040"/>
                </a:solidFill>
                <a:latin typeface="Century Gothic"/>
                <a:cs typeface="Century Gothic"/>
              </a:rPr>
              <a:t>is</a:t>
            </a:r>
            <a:r>
              <a:rPr sz="1200" spc="-15" dirty="0">
                <a:solidFill>
                  <a:srgbClr val="404040"/>
                </a:solidFill>
                <a:latin typeface="Century Gothic"/>
                <a:cs typeface="Century Gothic"/>
              </a:rPr>
              <a:t> </a:t>
            </a:r>
            <a:r>
              <a:rPr sz="1200" dirty="0">
                <a:solidFill>
                  <a:srgbClr val="404040"/>
                </a:solidFill>
                <a:latin typeface="Century Gothic"/>
                <a:cs typeface="Century Gothic"/>
              </a:rPr>
              <a:t>no longer</a:t>
            </a:r>
            <a:r>
              <a:rPr sz="1200" spc="-5" dirty="0">
                <a:solidFill>
                  <a:srgbClr val="404040"/>
                </a:solidFill>
                <a:latin typeface="Century Gothic"/>
                <a:cs typeface="Century Gothic"/>
              </a:rPr>
              <a:t> </a:t>
            </a:r>
            <a:r>
              <a:rPr sz="1200" spc="-50" dirty="0">
                <a:solidFill>
                  <a:srgbClr val="404040"/>
                </a:solidFill>
                <a:latin typeface="Century Gothic"/>
                <a:cs typeface="Century Gothic"/>
              </a:rPr>
              <a:t>a </a:t>
            </a:r>
            <a:r>
              <a:rPr sz="1200" dirty="0">
                <a:solidFill>
                  <a:srgbClr val="404040"/>
                </a:solidFill>
                <a:latin typeface="Century Gothic"/>
                <a:cs typeface="Century Gothic"/>
              </a:rPr>
              <a:t>separate</a:t>
            </a:r>
            <a:r>
              <a:rPr sz="1200" spc="20" dirty="0">
                <a:solidFill>
                  <a:srgbClr val="404040"/>
                </a:solidFill>
                <a:latin typeface="Century Gothic"/>
                <a:cs typeface="Century Gothic"/>
              </a:rPr>
              <a:t> </a:t>
            </a:r>
            <a:r>
              <a:rPr sz="1200" dirty="0">
                <a:solidFill>
                  <a:srgbClr val="404040"/>
                </a:solidFill>
                <a:latin typeface="Century Gothic"/>
                <a:cs typeface="Century Gothic"/>
              </a:rPr>
              <a:t>webform</a:t>
            </a:r>
            <a:r>
              <a:rPr sz="1200" spc="-15" dirty="0">
                <a:solidFill>
                  <a:srgbClr val="404040"/>
                </a:solidFill>
                <a:latin typeface="Century Gothic"/>
                <a:cs typeface="Century Gothic"/>
              </a:rPr>
              <a:t> </a:t>
            </a:r>
            <a:r>
              <a:rPr sz="1200" dirty="0">
                <a:solidFill>
                  <a:srgbClr val="404040"/>
                </a:solidFill>
                <a:latin typeface="Century Gothic"/>
                <a:cs typeface="Century Gothic"/>
              </a:rPr>
              <a:t>to</a:t>
            </a:r>
            <a:r>
              <a:rPr sz="1200" spc="15" dirty="0">
                <a:solidFill>
                  <a:srgbClr val="404040"/>
                </a:solidFill>
                <a:latin typeface="Century Gothic"/>
                <a:cs typeface="Century Gothic"/>
              </a:rPr>
              <a:t> </a:t>
            </a:r>
            <a:r>
              <a:rPr sz="1200" dirty="0">
                <a:solidFill>
                  <a:srgbClr val="404040"/>
                </a:solidFill>
                <a:latin typeface="Century Gothic"/>
                <a:cs typeface="Century Gothic"/>
              </a:rPr>
              <a:t>submit). </a:t>
            </a:r>
            <a:r>
              <a:rPr sz="1200" b="1" dirty="0">
                <a:solidFill>
                  <a:srgbClr val="404040"/>
                </a:solidFill>
                <a:latin typeface="Century Gothic"/>
                <a:cs typeface="Century Gothic"/>
              </a:rPr>
              <a:t>If</a:t>
            </a:r>
            <a:r>
              <a:rPr sz="1200" b="1" spc="-10" dirty="0">
                <a:solidFill>
                  <a:srgbClr val="404040"/>
                </a:solidFill>
                <a:latin typeface="Century Gothic"/>
                <a:cs typeface="Century Gothic"/>
              </a:rPr>
              <a:t> </a:t>
            </a:r>
            <a:r>
              <a:rPr sz="1200" b="1" dirty="0">
                <a:solidFill>
                  <a:srgbClr val="404040"/>
                </a:solidFill>
                <a:latin typeface="Century Gothic"/>
                <a:cs typeface="Century Gothic"/>
              </a:rPr>
              <a:t>you</a:t>
            </a:r>
            <a:r>
              <a:rPr sz="1200" b="1" spc="-10" dirty="0">
                <a:solidFill>
                  <a:srgbClr val="404040"/>
                </a:solidFill>
                <a:latin typeface="Century Gothic"/>
                <a:cs typeface="Century Gothic"/>
              </a:rPr>
              <a:t> </a:t>
            </a:r>
            <a:r>
              <a:rPr sz="1200" b="1" dirty="0">
                <a:solidFill>
                  <a:srgbClr val="404040"/>
                </a:solidFill>
                <a:latin typeface="Century Gothic"/>
                <a:cs typeface="Century Gothic"/>
              </a:rPr>
              <a:t>do</a:t>
            </a:r>
            <a:r>
              <a:rPr sz="1200" b="1" spc="-20" dirty="0">
                <a:solidFill>
                  <a:srgbClr val="404040"/>
                </a:solidFill>
                <a:latin typeface="Century Gothic"/>
                <a:cs typeface="Century Gothic"/>
              </a:rPr>
              <a:t> </a:t>
            </a:r>
            <a:r>
              <a:rPr sz="1200" b="1" dirty="0">
                <a:solidFill>
                  <a:srgbClr val="404040"/>
                </a:solidFill>
                <a:latin typeface="Century Gothic"/>
                <a:cs typeface="Century Gothic"/>
              </a:rPr>
              <a:t>not</a:t>
            </a:r>
            <a:r>
              <a:rPr sz="1200" b="1" spc="-10" dirty="0">
                <a:solidFill>
                  <a:srgbClr val="404040"/>
                </a:solidFill>
                <a:latin typeface="Century Gothic"/>
                <a:cs typeface="Century Gothic"/>
              </a:rPr>
              <a:t> </a:t>
            </a:r>
            <a:r>
              <a:rPr sz="1200" b="1" dirty="0">
                <a:solidFill>
                  <a:srgbClr val="404040"/>
                </a:solidFill>
                <a:latin typeface="Century Gothic"/>
                <a:cs typeface="Century Gothic"/>
              </a:rPr>
              <a:t>complete</a:t>
            </a:r>
            <a:r>
              <a:rPr sz="1200" b="1" spc="-40" dirty="0">
                <a:solidFill>
                  <a:srgbClr val="404040"/>
                </a:solidFill>
                <a:latin typeface="Century Gothic"/>
                <a:cs typeface="Century Gothic"/>
              </a:rPr>
              <a:t> </a:t>
            </a:r>
            <a:r>
              <a:rPr sz="1200" b="1" dirty="0">
                <a:solidFill>
                  <a:srgbClr val="404040"/>
                </a:solidFill>
                <a:latin typeface="Century Gothic"/>
                <a:cs typeface="Century Gothic"/>
              </a:rPr>
              <a:t>either</a:t>
            </a:r>
            <a:r>
              <a:rPr sz="1200" b="1" spc="-20" dirty="0">
                <a:solidFill>
                  <a:srgbClr val="404040"/>
                </a:solidFill>
                <a:latin typeface="Century Gothic"/>
                <a:cs typeface="Century Gothic"/>
              </a:rPr>
              <a:t> </a:t>
            </a:r>
            <a:r>
              <a:rPr sz="1200" b="1" dirty="0">
                <a:solidFill>
                  <a:srgbClr val="404040"/>
                </a:solidFill>
                <a:latin typeface="Century Gothic"/>
                <a:cs typeface="Century Gothic"/>
              </a:rPr>
              <a:t>orange</a:t>
            </a:r>
            <a:r>
              <a:rPr sz="1200" b="1" spc="-25" dirty="0">
                <a:solidFill>
                  <a:srgbClr val="404040"/>
                </a:solidFill>
                <a:latin typeface="Century Gothic"/>
                <a:cs typeface="Century Gothic"/>
              </a:rPr>
              <a:t> </a:t>
            </a:r>
            <a:r>
              <a:rPr sz="1200" b="1" dirty="0">
                <a:solidFill>
                  <a:srgbClr val="404040"/>
                </a:solidFill>
                <a:latin typeface="Century Gothic"/>
                <a:cs typeface="Century Gothic"/>
              </a:rPr>
              <a:t>column</a:t>
            </a:r>
            <a:r>
              <a:rPr sz="1200" b="1" spc="-20" dirty="0">
                <a:solidFill>
                  <a:srgbClr val="404040"/>
                </a:solidFill>
                <a:latin typeface="Century Gothic"/>
                <a:cs typeface="Century Gothic"/>
              </a:rPr>
              <a:t> </a:t>
            </a:r>
            <a:r>
              <a:rPr sz="1200" b="1" dirty="0">
                <a:solidFill>
                  <a:srgbClr val="404040"/>
                </a:solidFill>
                <a:latin typeface="Century Gothic"/>
                <a:cs typeface="Century Gothic"/>
              </a:rPr>
              <a:t>for</a:t>
            </a:r>
            <a:r>
              <a:rPr sz="1200" b="1" spc="-10" dirty="0">
                <a:solidFill>
                  <a:srgbClr val="404040"/>
                </a:solidFill>
                <a:latin typeface="Century Gothic"/>
                <a:cs typeface="Century Gothic"/>
              </a:rPr>
              <a:t> </a:t>
            </a:r>
            <a:r>
              <a:rPr sz="1200" b="1" dirty="0">
                <a:solidFill>
                  <a:srgbClr val="404040"/>
                </a:solidFill>
                <a:latin typeface="Century Gothic"/>
                <a:cs typeface="Century Gothic"/>
              </a:rPr>
              <a:t>an</a:t>
            </a:r>
            <a:r>
              <a:rPr sz="1200" b="1" spc="-15" dirty="0">
                <a:solidFill>
                  <a:srgbClr val="404040"/>
                </a:solidFill>
                <a:latin typeface="Century Gothic"/>
                <a:cs typeface="Century Gothic"/>
              </a:rPr>
              <a:t> </a:t>
            </a:r>
            <a:r>
              <a:rPr sz="1200" b="1" dirty="0">
                <a:solidFill>
                  <a:srgbClr val="404040"/>
                </a:solidFill>
                <a:latin typeface="Century Gothic"/>
                <a:cs typeface="Century Gothic"/>
              </a:rPr>
              <a:t>ALC</a:t>
            </a:r>
            <a:r>
              <a:rPr sz="1200" b="1" spc="-15" dirty="0">
                <a:solidFill>
                  <a:srgbClr val="404040"/>
                </a:solidFill>
                <a:latin typeface="Century Gothic"/>
                <a:cs typeface="Century Gothic"/>
              </a:rPr>
              <a:t> </a:t>
            </a:r>
            <a:r>
              <a:rPr sz="1200" b="1" dirty="0">
                <a:solidFill>
                  <a:srgbClr val="404040"/>
                </a:solidFill>
                <a:latin typeface="Century Gothic"/>
                <a:cs typeface="Century Gothic"/>
              </a:rPr>
              <a:t>space,</a:t>
            </a:r>
            <a:r>
              <a:rPr sz="1200" b="1" spc="-30" dirty="0">
                <a:solidFill>
                  <a:srgbClr val="404040"/>
                </a:solidFill>
                <a:latin typeface="Century Gothic"/>
                <a:cs typeface="Century Gothic"/>
              </a:rPr>
              <a:t> </a:t>
            </a:r>
            <a:r>
              <a:rPr sz="1200" b="1" dirty="0">
                <a:solidFill>
                  <a:srgbClr val="404040"/>
                </a:solidFill>
                <a:latin typeface="Century Gothic"/>
                <a:cs typeface="Century Gothic"/>
              </a:rPr>
              <a:t>you</a:t>
            </a:r>
            <a:r>
              <a:rPr sz="1200" b="1" spc="-5" dirty="0">
                <a:solidFill>
                  <a:srgbClr val="404040"/>
                </a:solidFill>
                <a:latin typeface="Century Gothic"/>
                <a:cs typeface="Century Gothic"/>
              </a:rPr>
              <a:t> </a:t>
            </a:r>
            <a:r>
              <a:rPr sz="1200" b="1" dirty="0">
                <a:solidFill>
                  <a:srgbClr val="404040"/>
                </a:solidFill>
                <a:latin typeface="Century Gothic"/>
                <a:cs typeface="Century Gothic"/>
              </a:rPr>
              <a:t>may</a:t>
            </a:r>
            <a:r>
              <a:rPr sz="1200" b="1" spc="-10" dirty="0">
                <a:solidFill>
                  <a:srgbClr val="404040"/>
                </a:solidFill>
                <a:latin typeface="Century Gothic"/>
                <a:cs typeface="Century Gothic"/>
              </a:rPr>
              <a:t> </a:t>
            </a:r>
            <a:r>
              <a:rPr sz="1200" b="1" dirty="0">
                <a:solidFill>
                  <a:srgbClr val="404040"/>
                </a:solidFill>
                <a:latin typeface="Century Gothic"/>
                <a:cs typeface="Century Gothic"/>
              </a:rPr>
              <a:t>miss</a:t>
            </a:r>
            <a:r>
              <a:rPr sz="1200" b="1" spc="-25" dirty="0">
                <a:solidFill>
                  <a:srgbClr val="404040"/>
                </a:solidFill>
                <a:latin typeface="Century Gothic"/>
                <a:cs typeface="Century Gothic"/>
              </a:rPr>
              <a:t> </a:t>
            </a:r>
            <a:r>
              <a:rPr sz="1200" b="1" dirty="0">
                <a:solidFill>
                  <a:srgbClr val="404040"/>
                </a:solidFill>
                <a:latin typeface="Century Gothic"/>
                <a:cs typeface="Century Gothic"/>
              </a:rPr>
              <a:t>out</a:t>
            </a:r>
            <a:r>
              <a:rPr sz="1200" b="1" spc="-20" dirty="0">
                <a:solidFill>
                  <a:srgbClr val="404040"/>
                </a:solidFill>
                <a:latin typeface="Century Gothic"/>
                <a:cs typeface="Century Gothic"/>
              </a:rPr>
              <a:t> </a:t>
            </a:r>
            <a:r>
              <a:rPr sz="1200" b="1" dirty="0">
                <a:solidFill>
                  <a:srgbClr val="404040"/>
                </a:solidFill>
                <a:latin typeface="Century Gothic"/>
                <a:cs typeface="Century Gothic"/>
              </a:rPr>
              <a:t>on</a:t>
            </a:r>
            <a:r>
              <a:rPr sz="1200" b="1" spc="-15" dirty="0">
                <a:solidFill>
                  <a:srgbClr val="404040"/>
                </a:solidFill>
                <a:latin typeface="Century Gothic"/>
                <a:cs typeface="Century Gothic"/>
              </a:rPr>
              <a:t> </a:t>
            </a:r>
            <a:r>
              <a:rPr sz="1200" b="1" dirty="0">
                <a:solidFill>
                  <a:srgbClr val="404040"/>
                </a:solidFill>
                <a:latin typeface="Century Gothic"/>
                <a:cs typeface="Century Gothic"/>
              </a:rPr>
              <a:t>that</a:t>
            </a:r>
            <a:r>
              <a:rPr sz="1200" b="1" spc="-10" dirty="0">
                <a:solidFill>
                  <a:srgbClr val="404040"/>
                </a:solidFill>
                <a:latin typeface="Century Gothic"/>
                <a:cs typeface="Century Gothic"/>
              </a:rPr>
              <a:t> space/ </a:t>
            </a:r>
            <a:r>
              <a:rPr sz="1200" b="1" dirty="0">
                <a:solidFill>
                  <a:srgbClr val="404040"/>
                </a:solidFill>
                <a:latin typeface="Century Gothic"/>
                <a:cs typeface="Century Gothic"/>
              </a:rPr>
              <a:t>those</a:t>
            </a:r>
            <a:r>
              <a:rPr sz="1200" b="1" spc="-40" dirty="0">
                <a:solidFill>
                  <a:srgbClr val="404040"/>
                </a:solidFill>
                <a:latin typeface="Century Gothic"/>
                <a:cs typeface="Century Gothic"/>
              </a:rPr>
              <a:t> </a:t>
            </a:r>
            <a:r>
              <a:rPr sz="1200" b="1" spc="-10" dirty="0">
                <a:solidFill>
                  <a:srgbClr val="404040"/>
                </a:solidFill>
                <a:latin typeface="Century Gothic"/>
                <a:cs typeface="Century Gothic"/>
              </a:rPr>
              <a:t>spaces.</a:t>
            </a:r>
            <a:endParaRPr sz="1200" dirty="0">
              <a:latin typeface="Century Gothic"/>
              <a:cs typeface="Century Gothic"/>
            </a:endParaRPr>
          </a:p>
          <a:p>
            <a:pPr marL="756285" lvl="1" indent="-287020">
              <a:lnSpc>
                <a:spcPct val="100000"/>
              </a:lnSpc>
              <a:spcBef>
                <a:spcPts val="715"/>
              </a:spcBef>
              <a:buClr>
                <a:srgbClr val="F5A307"/>
              </a:buClr>
              <a:buSzPct val="79166"/>
              <a:buFont typeface="Wingdings 3"/>
              <a:buChar char=""/>
              <a:tabLst>
                <a:tab pos="756285" algn="l"/>
                <a:tab pos="756920" algn="l"/>
              </a:tabLst>
            </a:pPr>
            <a:r>
              <a:rPr sz="1200" b="1" dirty="0">
                <a:solidFill>
                  <a:srgbClr val="00AF50"/>
                </a:solidFill>
                <a:latin typeface="Century Gothic"/>
                <a:cs typeface="Century Gothic"/>
              </a:rPr>
              <a:t>If</a:t>
            </a:r>
            <a:r>
              <a:rPr sz="1200" b="1" spc="-10" dirty="0">
                <a:solidFill>
                  <a:srgbClr val="00AF50"/>
                </a:solidFill>
                <a:latin typeface="Century Gothic"/>
                <a:cs typeface="Century Gothic"/>
              </a:rPr>
              <a:t> </a:t>
            </a:r>
            <a:r>
              <a:rPr sz="1200" b="1" dirty="0">
                <a:solidFill>
                  <a:srgbClr val="00AF50"/>
                </a:solidFill>
                <a:latin typeface="Century Gothic"/>
                <a:cs typeface="Century Gothic"/>
              </a:rPr>
              <a:t>your room</a:t>
            </a:r>
            <a:r>
              <a:rPr sz="1200" b="1" spc="-25" dirty="0">
                <a:solidFill>
                  <a:srgbClr val="00AF50"/>
                </a:solidFill>
                <a:latin typeface="Century Gothic"/>
                <a:cs typeface="Century Gothic"/>
              </a:rPr>
              <a:t> </a:t>
            </a:r>
            <a:r>
              <a:rPr sz="1200" b="1" dirty="0">
                <a:solidFill>
                  <a:srgbClr val="00AF50"/>
                </a:solidFill>
                <a:latin typeface="Century Gothic"/>
                <a:cs typeface="Century Gothic"/>
              </a:rPr>
              <a:t>rolled</a:t>
            </a:r>
            <a:r>
              <a:rPr sz="1200" b="1" spc="-20" dirty="0">
                <a:solidFill>
                  <a:srgbClr val="00AF50"/>
                </a:solidFill>
                <a:latin typeface="Century Gothic"/>
                <a:cs typeface="Century Gothic"/>
              </a:rPr>
              <a:t> </a:t>
            </a:r>
            <a:r>
              <a:rPr sz="1200" b="1" dirty="0">
                <a:solidFill>
                  <a:srgbClr val="00AF50"/>
                </a:solidFill>
                <a:latin typeface="Century Gothic"/>
                <a:cs typeface="Century Gothic"/>
              </a:rPr>
              <a:t>and</a:t>
            </a:r>
            <a:r>
              <a:rPr sz="1200" b="1" spc="-10" dirty="0">
                <a:solidFill>
                  <a:srgbClr val="00AF50"/>
                </a:solidFill>
                <a:latin typeface="Century Gothic"/>
                <a:cs typeface="Century Gothic"/>
              </a:rPr>
              <a:t> </a:t>
            </a:r>
            <a:r>
              <a:rPr sz="1200" b="1" dirty="0">
                <a:solidFill>
                  <a:srgbClr val="00AF50"/>
                </a:solidFill>
                <a:latin typeface="Century Gothic"/>
                <a:cs typeface="Century Gothic"/>
              </a:rPr>
              <a:t>you</a:t>
            </a:r>
            <a:r>
              <a:rPr sz="1200" b="1" spc="-5" dirty="0">
                <a:solidFill>
                  <a:srgbClr val="00AF50"/>
                </a:solidFill>
                <a:latin typeface="Century Gothic"/>
                <a:cs typeface="Century Gothic"/>
              </a:rPr>
              <a:t> </a:t>
            </a:r>
            <a:r>
              <a:rPr sz="1200" b="1" dirty="0">
                <a:solidFill>
                  <a:srgbClr val="00AF50"/>
                </a:solidFill>
                <a:latin typeface="Century Gothic"/>
                <a:cs typeface="Century Gothic"/>
              </a:rPr>
              <a:t>are</a:t>
            </a:r>
            <a:r>
              <a:rPr sz="1200" b="1" spc="-20" dirty="0">
                <a:solidFill>
                  <a:srgbClr val="00AF50"/>
                </a:solidFill>
                <a:latin typeface="Century Gothic"/>
                <a:cs typeface="Century Gothic"/>
              </a:rPr>
              <a:t> </a:t>
            </a:r>
            <a:r>
              <a:rPr sz="1200" b="1" dirty="0">
                <a:solidFill>
                  <a:srgbClr val="00AF50"/>
                </a:solidFill>
                <a:latin typeface="Century Gothic"/>
                <a:cs typeface="Century Gothic"/>
              </a:rPr>
              <a:t>requesting</a:t>
            </a:r>
            <a:r>
              <a:rPr sz="1200" b="1" spc="-5" dirty="0">
                <a:solidFill>
                  <a:srgbClr val="00AF50"/>
                </a:solidFill>
                <a:latin typeface="Century Gothic"/>
                <a:cs typeface="Century Gothic"/>
              </a:rPr>
              <a:t> </a:t>
            </a:r>
            <a:r>
              <a:rPr sz="1200" b="1" dirty="0">
                <a:solidFill>
                  <a:srgbClr val="00AF50"/>
                </a:solidFill>
                <a:latin typeface="Century Gothic"/>
                <a:cs typeface="Century Gothic"/>
              </a:rPr>
              <a:t>a</a:t>
            </a:r>
            <a:r>
              <a:rPr sz="1200" b="1" spc="-25" dirty="0">
                <a:solidFill>
                  <a:srgbClr val="00AF50"/>
                </a:solidFill>
                <a:latin typeface="Century Gothic"/>
                <a:cs typeface="Century Gothic"/>
              </a:rPr>
              <a:t> </a:t>
            </a:r>
            <a:r>
              <a:rPr sz="1200" b="1" dirty="0">
                <a:solidFill>
                  <a:srgbClr val="00AF50"/>
                </a:solidFill>
                <a:latin typeface="Century Gothic"/>
                <a:cs typeface="Century Gothic"/>
              </a:rPr>
              <a:t>change,</a:t>
            </a:r>
            <a:r>
              <a:rPr sz="1200" b="1" spc="-10" dirty="0">
                <a:solidFill>
                  <a:srgbClr val="00AF50"/>
                </a:solidFill>
                <a:latin typeface="Century Gothic"/>
                <a:cs typeface="Century Gothic"/>
              </a:rPr>
              <a:t> </a:t>
            </a:r>
            <a:r>
              <a:rPr sz="1200" b="1" dirty="0">
                <a:solidFill>
                  <a:srgbClr val="00AF50"/>
                </a:solidFill>
                <a:latin typeface="Century Gothic"/>
                <a:cs typeface="Century Gothic"/>
              </a:rPr>
              <a:t>please</a:t>
            </a:r>
            <a:r>
              <a:rPr sz="1200" b="1" spc="-30" dirty="0">
                <a:solidFill>
                  <a:srgbClr val="00AF50"/>
                </a:solidFill>
                <a:latin typeface="Century Gothic"/>
                <a:cs typeface="Century Gothic"/>
              </a:rPr>
              <a:t> </a:t>
            </a:r>
            <a:r>
              <a:rPr sz="1200" b="1" dirty="0">
                <a:solidFill>
                  <a:srgbClr val="00AF50"/>
                </a:solidFill>
                <a:latin typeface="Century Gothic"/>
                <a:cs typeface="Century Gothic"/>
              </a:rPr>
              <a:t>put</a:t>
            </a:r>
            <a:r>
              <a:rPr sz="1200" b="1" spc="-15" dirty="0">
                <a:solidFill>
                  <a:srgbClr val="00AF50"/>
                </a:solidFill>
                <a:latin typeface="Century Gothic"/>
                <a:cs typeface="Century Gothic"/>
              </a:rPr>
              <a:t> </a:t>
            </a:r>
            <a:r>
              <a:rPr sz="1200" b="1" dirty="0">
                <a:solidFill>
                  <a:srgbClr val="00AF50"/>
                </a:solidFill>
                <a:latin typeface="Century Gothic"/>
                <a:cs typeface="Century Gothic"/>
              </a:rPr>
              <a:t>“new</a:t>
            </a:r>
            <a:r>
              <a:rPr sz="1200" b="1" spc="5" dirty="0">
                <a:solidFill>
                  <a:srgbClr val="00AF50"/>
                </a:solidFill>
                <a:latin typeface="Century Gothic"/>
                <a:cs typeface="Century Gothic"/>
              </a:rPr>
              <a:t> </a:t>
            </a:r>
            <a:r>
              <a:rPr sz="1200" b="1" dirty="0">
                <a:solidFill>
                  <a:srgbClr val="00AF50"/>
                </a:solidFill>
                <a:latin typeface="Century Gothic"/>
                <a:cs typeface="Century Gothic"/>
              </a:rPr>
              <a:t>room</a:t>
            </a:r>
            <a:r>
              <a:rPr sz="1200" b="1" spc="-20" dirty="0">
                <a:solidFill>
                  <a:srgbClr val="00AF50"/>
                </a:solidFill>
                <a:latin typeface="Century Gothic"/>
                <a:cs typeface="Century Gothic"/>
              </a:rPr>
              <a:t> </a:t>
            </a:r>
            <a:r>
              <a:rPr sz="1200" b="1" dirty="0">
                <a:solidFill>
                  <a:srgbClr val="00AF50"/>
                </a:solidFill>
                <a:latin typeface="Century Gothic"/>
                <a:cs typeface="Century Gothic"/>
              </a:rPr>
              <a:t>requested”</a:t>
            </a:r>
            <a:r>
              <a:rPr sz="1200" b="1" spc="-35" dirty="0">
                <a:solidFill>
                  <a:srgbClr val="00AF50"/>
                </a:solidFill>
                <a:latin typeface="Century Gothic"/>
                <a:cs typeface="Century Gothic"/>
              </a:rPr>
              <a:t> </a:t>
            </a:r>
            <a:r>
              <a:rPr sz="1200" b="1" dirty="0">
                <a:solidFill>
                  <a:srgbClr val="00AF50"/>
                </a:solidFill>
                <a:latin typeface="Century Gothic"/>
                <a:cs typeface="Century Gothic"/>
              </a:rPr>
              <a:t>in</a:t>
            </a:r>
            <a:r>
              <a:rPr sz="1200" b="1" spc="5" dirty="0">
                <a:solidFill>
                  <a:srgbClr val="00AF50"/>
                </a:solidFill>
                <a:latin typeface="Century Gothic"/>
                <a:cs typeface="Century Gothic"/>
              </a:rPr>
              <a:t> </a:t>
            </a:r>
            <a:r>
              <a:rPr sz="1200" b="1" dirty="0">
                <a:solidFill>
                  <a:srgbClr val="00AF50"/>
                </a:solidFill>
                <a:latin typeface="Century Gothic"/>
                <a:cs typeface="Century Gothic"/>
              </a:rPr>
              <a:t>the</a:t>
            </a:r>
            <a:r>
              <a:rPr sz="1200" b="1" spc="-5" dirty="0">
                <a:solidFill>
                  <a:srgbClr val="00AF50"/>
                </a:solidFill>
                <a:latin typeface="Century Gothic"/>
                <a:cs typeface="Century Gothic"/>
              </a:rPr>
              <a:t> </a:t>
            </a:r>
            <a:r>
              <a:rPr sz="1200" b="1" dirty="0">
                <a:solidFill>
                  <a:srgbClr val="00AF50"/>
                </a:solidFill>
                <a:latin typeface="Century Gothic"/>
                <a:cs typeface="Century Gothic"/>
              </a:rPr>
              <a:t>yellow</a:t>
            </a:r>
            <a:r>
              <a:rPr sz="1200" b="1" spc="-10" dirty="0">
                <a:solidFill>
                  <a:srgbClr val="00AF50"/>
                </a:solidFill>
                <a:latin typeface="Century Gothic"/>
                <a:cs typeface="Century Gothic"/>
              </a:rPr>
              <a:t> </a:t>
            </a:r>
            <a:r>
              <a:rPr sz="1200" b="1" dirty="0">
                <a:solidFill>
                  <a:srgbClr val="00AF50"/>
                </a:solidFill>
                <a:latin typeface="Century Gothic"/>
                <a:cs typeface="Century Gothic"/>
              </a:rPr>
              <a:t>room</a:t>
            </a:r>
            <a:r>
              <a:rPr sz="1200" b="1" spc="-20" dirty="0">
                <a:solidFill>
                  <a:srgbClr val="00AF50"/>
                </a:solidFill>
                <a:latin typeface="Century Gothic"/>
                <a:cs typeface="Century Gothic"/>
              </a:rPr>
              <a:t> </a:t>
            </a:r>
            <a:r>
              <a:rPr sz="1200" b="1" dirty="0">
                <a:solidFill>
                  <a:srgbClr val="00AF50"/>
                </a:solidFill>
                <a:latin typeface="Century Gothic"/>
                <a:cs typeface="Century Gothic"/>
              </a:rPr>
              <a:t>request</a:t>
            </a:r>
            <a:r>
              <a:rPr sz="1200" b="1" spc="-5" dirty="0">
                <a:solidFill>
                  <a:srgbClr val="00AF50"/>
                </a:solidFill>
                <a:latin typeface="Century Gothic"/>
                <a:cs typeface="Century Gothic"/>
              </a:rPr>
              <a:t> </a:t>
            </a:r>
            <a:r>
              <a:rPr sz="1200" b="1" spc="-10" dirty="0">
                <a:solidFill>
                  <a:srgbClr val="00AF50"/>
                </a:solidFill>
                <a:latin typeface="Century Gothic"/>
                <a:cs typeface="Century Gothic"/>
              </a:rPr>
              <a:t>column</a:t>
            </a:r>
            <a:endParaRPr sz="1200" dirty="0">
              <a:latin typeface="Century Gothic"/>
              <a:cs typeface="Century Gothic"/>
            </a:endParaRPr>
          </a:p>
          <a:p>
            <a:pPr marL="756285" lvl="1" indent="-287020">
              <a:lnSpc>
                <a:spcPct val="100000"/>
              </a:lnSpc>
              <a:spcBef>
                <a:spcPts val="70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Optional</a:t>
            </a:r>
            <a:r>
              <a:rPr sz="1200" spc="15" dirty="0">
                <a:solidFill>
                  <a:srgbClr val="404040"/>
                </a:solidFill>
                <a:latin typeface="Century Gothic"/>
                <a:cs typeface="Century Gothic"/>
              </a:rPr>
              <a:t> </a:t>
            </a:r>
            <a:r>
              <a:rPr sz="1200" dirty="0">
                <a:solidFill>
                  <a:srgbClr val="404040"/>
                </a:solidFill>
                <a:latin typeface="Century Gothic"/>
                <a:cs typeface="Century Gothic"/>
              </a:rPr>
              <a:t>first</a:t>
            </a:r>
            <a:r>
              <a:rPr sz="1200" spc="-15" dirty="0">
                <a:solidFill>
                  <a:srgbClr val="404040"/>
                </a:solidFill>
                <a:latin typeface="Century Gothic"/>
                <a:cs typeface="Century Gothic"/>
              </a:rPr>
              <a:t> </a:t>
            </a:r>
            <a:r>
              <a:rPr sz="1200" dirty="0">
                <a:solidFill>
                  <a:srgbClr val="404040"/>
                </a:solidFill>
                <a:latin typeface="Century Gothic"/>
                <a:cs typeface="Century Gothic"/>
              </a:rPr>
              <a:t>yellow</a:t>
            </a:r>
            <a:r>
              <a:rPr sz="1200" spc="-35" dirty="0">
                <a:solidFill>
                  <a:srgbClr val="404040"/>
                </a:solidFill>
                <a:latin typeface="Century Gothic"/>
                <a:cs typeface="Century Gothic"/>
              </a:rPr>
              <a:t> </a:t>
            </a:r>
            <a:r>
              <a:rPr sz="1200" dirty="0">
                <a:solidFill>
                  <a:srgbClr val="404040"/>
                </a:solidFill>
                <a:latin typeface="Century Gothic"/>
                <a:cs typeface="Century Gothic"/>
              </a:rPr>
              <a:t>column</a:t>
            </a:r>
            <a:r>
              <a:rPr sz="1200" spc="-40" dirty="0">
                <a:solidFill>
                  <a:srgbClr val="404040"/>
                </a:solidFill>
                <a:latin typeface="Century Gothic"/>
                <a:cs typeface="Century Gothic"/>
              </a:rPr>
              <a:t> </a:t>
            </a:r>
            <a:r>
              <a:rPr sz="1200" dirty="0">
                <a:solidFill>
                  <a:srgbClr val="404040"/>
                </a:solidFill>
                <a:latin typeface="Century Gothic"/>
                <a:cs typeface="Century Gothic"/>
              </a:rPr>
              <a:t>(room</a:t>
            </a:r>
            <a:r>
              <a:rPr sz="1200" spc="15" dirty="0">
                <a:solidFill>
                  <a:srgbClr val="404040"/>
                </a:solidFill>
                <a:latin typeface="Century Gothic"/>
                <a:cs typeface="Century Gothic"/>
              </a:rPr>
              <a:t> </a:t>
            </a:r>
            <a:r>
              <a:rPr sz="1200" dirty="0">
                <a:solidFill>
                  <a:srgbClr val="404040"/>
                </a:solidFill>
                <a:latin typeface="Century Gothic"/>
                <a:cs typeface="Century Gothic"/>
              </a:rPr>
              <a:t>request</a:t>
            </a:r>
            <a:r>
              <a:rPr sz="1200" spc="-25" dirty="0">
                <a:solidFill>
                  <a:srgbClr val="404040"/>
                </a:solidFill>
                <a:latin typeface="Century Gothic"/>
                <a:cs typeface="Century Gothic"/>
              </a:rPr>
              <a:t> </a:t>
            </a:r>
            <a:r>
              <a:rPr sz="1200" dirty="0">
                <a:solidFill>
                  <a:srgbClr val="404040"/>
                </a:solidFill>
                <a:latin typeface="Century Gothic"/>
                <a:cs typeface="Century Gothic"/>
              </a:rPr>
              <a:t>column):</a:t>
            </a:r>
            <a:r>
              <a:rPr sz="1200" spc="-35" dirty="0">
                <a:solidFill>
                  <a:srgbClr val="404040"/>
                </a:solidFill>
                <a:latin typeface="Century Gothic"/>
                <a:cs typeface="Century Gothic"/>
              </a:rPr>
              <a:t> </a:t>
            </a:r>
            <a:r>
              <a:rPr sz="1200" dirty="0">
                <a:solidFill>
                  <a:srgbClr val="404040"/>
                </a:solidFill>
                <a:latin typeface="Century Gothic"/>
                <a:cs typeface="Century Gothic"/>
              </a:rPr>
              <a:t>any</a:t>
            </a:r>
            <a:r>
              <a:rPr sz="1200" spc="5" dirty="0">
                <a:solidFill>
                  <a:srgbClr val="404040"/>
                </a:solidFill>
                <a:latin typeface="Century Gothic"/>
                <a:cs typeface="Century Gothic"/>
              </a:rPr>
              <a:t> </a:t>
            </a:r>
            <a:r>
              <a:rPr sz="1200" dirty="0">
                <a:solidFill>
                  <a:srgbClr val="404040"/>
                </a:solidFill>
                <a:latin typeface="Century Gothic"/>
                <a:cs typeface="Century Gothic"/>
              </a:rPr>
              <a:t>additional</a:t>
            </a:r>
            <a:r>
              <a:rPr sz="1200" spc="35" dirty="0">
                <a:solidFill>
                  <a:srgbClr val="404040"/>
                </a:solidFill>
                <a:latin typeface="Century Gothic"/>
                <a:cs typeface="Century Gothic"/>
              </a:rPr>
              <a:t> </a:t>
            </a:r>
            <a:r>
              <a:rPr sz="1200" spc="-10" dirty="0">
                <a:solidFill>
                  <a:srgbClr val="404040"/>
                </a:solidFill>
                <a:latin typeface="Century Gothic"/>
                <a:cs typeface="Century Gothic"/>
              </a:rPr>
              <a:t>information</a:t>
            </a:r>
            <a:endParaRPr lang="en-US" sz="1200" spc="-10" dirty="0">
              <a:solidFill>
                <a:srgbClr val="404040"/>
              </a:solidFill>
              <a:latin typeface="Century Gothic"/>
              <a:cs typeface="Century Gothic"/>
            </a:endParaRPr>
          </a:p>
          <a:p>
            <a:pPr marL="756285" lvl="1" indent="-287020">
              <a:lnSpc>
                <a:spcPct val="100000"/>
              </a:lnSpc>
              <a:spcBef>
                <a:spcPts val="705"/>
              </a:spcBef>
              <a:buClr>
                <a:srgbClr val="F5A307"/>
              </a:buClr>
              <a:buSzPct val="79166"/>
              <a:buFont typeface="Wingdings 3"/>
              <a:buChar char=""/>
              <a:tabLst>
                <a:tab pos="756285" algn="l"/>
                <a:tab pos="756920" algn="l"/>
              </a:tabLst>
            </a:pPr>
            <a:r>
              <a:rPr lang="en-US" sz="1400" b="1" u="sng" spc="-10" dirty="0">
                <a:solidFill>
                  <a:srgbClr val="404040"/>
                </a:solidFill>
                <a:latin typeface="Century Gothic"/>
                <a:cs typeface="Century Gothic"/>
              </a:rPr>
              <a:t>Do NOT</a:t>
            </a:r>
            <a:r>
              <a:rPr lang="en-US" sz="1400" b="1" spc="-10" dirty="0">
                <a:solidFill>
                  <a:srgbClr val="404040"/>
                </a:solidFill>
                <a:latin typeface="Century Gothic"/>
                <a:cs typeface="Century Gothic"/>
              </a:rPr>
              <a:t> </a:t>
            </a:r>
            <a:r>
              <a:rPr lang="en-US" sz="1200" spc="-10" dirty="0">
                <a:solidFill>
                  <a:srgbClr val="404040"/>
                </a:solidFill>
                <a:latin typeface="Century Gothic"/>
                <a:cs typeface="Century Gothic"/>
              </a:rPr>
              <a:t>request any section changes (i.e. </a:t>
            </a:r>
            <a:r>
              <a:rPr lang="en-US" sz="1200" spc="-10" dirty="0" err="1">
                <a:solidFill>
                  <a:srgbClr val="404040"/>
                </a:solidFill>
                <a:latin typeface="Century Gothic"/>
                <a:cs typeface="Century Gothic"/>
              </a:rPr>
              <a:t>xlisting</a:t>
            </a:r>
            <a:r>
              <a:rPr lang="en-US" sz="1200" spc="-10" dirty="0">
                <a:solidFill>
                  <a:srgbClr val="404040"/>
                </a:solidFill>
                <a:latin typeface="Century Gothic"/>
                <a:cs typeface="Century Gothic"/>
              </a:rPr>
              <a:t>, linking, etc.) in the Room Request Spreadsheet, this is only to assign rooms!</a:t>
            </a:r>
            <a:endParaRPr sz="1200" dirty="0">
              <a:latin typeface="Century Gothic"/>
              <a:cs typeface="Century Gothic"/>
            </a:endParaRPr>
          </a:p>
          <a:p>
            <a:pPr marL="354965" indent="-342265">
              <a:lnSpc>
                <a:spcPct val="100000"/>
              </a:lnSpc>
              <a:spcBef>
                <a:spcPts val="665"/>
              </a:spcBef>
              <a:buClr>
                <a:srgbClr val="F5A307"/>
              </a:buClr>
              <a:buSzPct val="78571"/>
              <a:buFont typeface="Wingdings 3"/>
              <a:buChar char=""/>
              <a:tabLst>
                <a:tab pos="354965" algn="l"/>
                <a:tab pos="355600" algn="l"/>
              </a:tabLst>
            </a:pPr>
            <a:r>
              <a:rPr sz="1400" dirty="0">
                <a:solidFill>
                  <a:srgbClr val="FF0000"/>
                </a:solidFill>
                <a:latin typeface="Century Gothic"/>
                <a:cs typeface="Century Gothic"/>
              </a:rPr>
              <a:t>After</a:t>
            </a:r>
            <a:r>
              <a:rPr sz="1400" spc="-40" dirty="0">
                <a:solidFill>
                  <a:srgbClr val="FF0000"/>
                </a:solidFill>
                <a:latin typeface="Century Gothic"/>
                <a:cs typeface="Century Gothic"/>
              </a:rPr>
              <a:t> </a:t>
            </a:r>
            <a:r>
              <a:rPr lang="en-US" sz="1400" spc="-40" dirty="0">
                <a:solidFill>
                  <a:srgbClr val="FF0000"/>
                </a:solidFill>
                <a:latin typeface="Century Gothic"/>
                <a:cs typeface="Century Gothic"/>
              </a:rPr>
              <a:t>January 16 at 5pm</a:t>
            </a:r>
            <a:r>
              <a:rPr sz="1400" dirty="0">
                <a:solidFill>
                  <a:srgbClr val="404040"/>
                </a:solidFill>
                <a:latin typeface="Century Gothic"/>
                <a:cs typeface="Century Gothic"/>
              </a:rPr>
              <a:t>:</a:t>
            </a:r>
            <a:r>
              <a:rPr sz="1400" spc="-25" dirty="0">
                <a:solidFill>
                  <a:srgbClr val="404040"/>
                </a:solidFill>
                <a:latin typeface="Century Gothic"/>
                <a:cs typeface="Century Gothic"/>
              </a:rPr>
              <a:t> </a:t>
            </a:r>
            <a:r>
              <a:rPr sz="1400" dirty="0">
                <a:solidFill>
                  <a:srgbClr val="404040"/>
                </a:solidFill>
                <a:latin typeface="Century Gothic"/>
                <a:cs typeface="Century Gothic"/>
              </a:rPr>
              <a:t>all</a:t>
            </a:r>
            <a:r>
              <a:rPr sz="1400" spc="-15" dirty="0">
                <a:solidFill>
                  <a:srgbClr val="404040"/>
                </a:solidFill>
                <a:latin typeface="Century Gothic"/>
                <a:cs typeface="Century Gothic"/>
              </a:rPr>
              <a:t> </a:t>
            </a:r>
            <a:r>
              <a:rPr sz="1400" dirty="0">
                <a:solidFill>
                  <a:srgbClr val="404040"/>
                </a:solidFill>
                <a:latin typeface="Century Gothic"/>
                <a:cs typeface="Century Gothic"/>
              </a:rPr>
              <a:t>room</a:t>
            </a:r>
            <a:r>
              <a:rPr sz="1400" spc="-65" dirty="0">
                <a:solidFill>
                  <a:srgbClr val="404040"/>
                </a:solidFill>
                <a:latin typeface="Century Gothic"/>
                <a:cs typeface="Century Gothic"/>
              </a:rPr>
              <a:t> </a:t>
            </a:r>
            <a:r>
              <a:rPr sz="1400" dirty="0">
                <a:solidFill>
                  <a:srgbClr val="404040"/>
                </a:solidFill>
                <a:latin typeface="Century Gothic"/>
                <a:cs typeface="Century Gothic"/>
              </a:rPr>
              <a:t>requests</a:t>
            </a:r>
            <a:r>
              <a:rPr sz="1400" spc="-30" dirty="0">
                <a:solidFill>
                  <a:srgbClr val="404040"/>
                </a:solidFill>
                <a:latin typeface="Century Gothic"/>
                <a:cs typeface="Century Gothic"/>
              </a:rPr>
              <a:t> </a:t>
            </a:r>
            <a:r>
              <a:rPr sz="1400" dirty="0">
                <a:solidFill>
                  <a:srgbClr val="404040"/>
                </a:solidFill>
                <a:latin typeface="Century Gothic"/>
                <a:cs typeface="Century Gothic"/>
              </a:rPr>
              <a:t>(including</a:t>
            </a:r>
            <a:r>
              <a:rPr sz="1400" spc="-65" dirty="0">
                <a:solidFill>
                  <a:srgbClr val="404040"/>
                </a:solidFill>
                <a:latin typeface="Century Gothic"/>
                <a:cs typeface="Century Gothic"/>
              </a:rPr>
              <a:t> </a:t>
            </a:r>
            <a:r>
              <a:rPr sz="1400" dirty="0">
                <a:solidFill>
                  <a:srgbClr val="404040"/>
                </a:solidFill>
                <a:latin typeface="Century Gothic"/>
                <a:cs typeface="Century Gothic"/>
              </a:rPr>
              <a:t>using</a:t>
            </a:r>
            <a:r>
              <a:rPr sz="1400" spc="-55" dirty="0">
                <a:solidFill>
                  <a:srgbClr val="404040"/>
                </a:solidFill>
                <a:latin typeface="Century Gothic"/>
                <a:cs typeface="Century Gothic"/>
              </a:rPr>
              <a:t> </a:t>
            </a:r>
            <a:r>
              <a:rPr sz="1400" dirty="0">
                <a:solidFill>
                  <a:srgbClr val="404040"/>
                </a:solidFill>
                <a:latin typeface="Century Gothic"/>
                <a:cs typeface="Century Gothic"/>
              </a:rPr>
              <a:t>department</a:t>
            </a:r>
            <a:r>
              <a:rPr sz="1400" spc="-20" dirty="0">
                <a:solidFill>
                  <a:srgbClr val="404040"/>
                </a:solidFill>
                <a:latin typeface="Century Gothic"/>
                <a:cs typeface="Century Gothic"/>
              </a:rPr>
              <a:t> </a:t>
            </a:r>
            <a:r>
              <a:rPr sz="1400" dirty="0">
                <a:solidFill>
                  <a:srgbClr val="404040"/>
                </a:solidFill>
                <a:latin typeface="Century Gothic"/>
                <a:cs typeface="Century Gothic"/>
              </a:rPr>
              <a:t>rooms)</a:t>
            </a:r>
            <a:r>
              <a:rPr sz="1400" spc="-45" dirty="0">
                <a:solidFill>
                  <a:srgbClr val="404040"/>
                </a:solidFill>
                <a:latin typeface="Century Gothic"/>
                <a:cs typeface="Century Gothic"/>
              </a:rPr>
              <a:t> </a:t>
            </a:r>
            <a:r>
              <a:rPr sz="1400" dirty="0">
                <a:solidFill>
                  <a:srgbClr val="404040"/>
                </a:solidFill>
                <a:latin typeface="Century Gothic"/>
                <a:cs typeface="Century Gothic"/>
              </a:rPr>
              <a:t>need</a:t>
            </a:r>
            <a:r>
              <a:rPr sz="1400" spc="-30" dirty="0">
                <a:solidFill>
                  <a:srgbClr val="404040"/>
                </a:solidFill>
                <a:latin typeface="Century Gothic"/>
                <a:cs typeface="Century Gothic"/>
              </a:rPr>
              <a:t> </a:t>
            </a:r>
            <a:r>
              <a:rPr sz="1400" dirty="0">
                <a:solidFill>
                  <a:srgbClr val="404040"/>
                </a:solidFill>
                <a:latin typeface="Century Gothic"/>
                <a:cs typeface="Century Gothic"/>
              </a:rPr>
              <a:t>to</a:t>
            </a:r>
            <a:r>
              <a:rPr sz="1400" spc="-15" dirty="0">
                <a:solidFill>
                  <a:srgbClr val="404040"/>
                </a:solidFill>
                <a:latin typeface="Century Gothic"/>
                <a:cs typeface="Century Gothic"/>
              </a:rPr>
              <a:t> </a:t>
            </a:r>
            <a:r>
              <a:rPr sz="1400" dirty="0">
                <a:solidFill>
                  <a:srgbClr val="404040"/>
                </a:solidFill>
                <a:latin typeface="Century Gothic"/>
                <a:cs typeface="Century Gothic"/>
              </a:rPr>
              <a:t>be</a:t>
            </a:r>
            <a:r>
              <a:rPr sz="1400" spc="-40" dirty="0">
                <a:solidFill>
                  <a:srgbClr val="404040"/>
                </a:solidFill>
                <a:latin typeface="Century Gothic"/>
                <a:cs typeface="Century Gothic"/>
              </a:rPr>
              <a:t> </a:t>
            </a:r>
            <a:r>
              <a:rPr sz="1400" u="sng" dirty="0">
                <a:solidFill>
                  <a:srgbClr val="A793D2"/>
                </a:solidFill>
                <a:uFill>
                  <a:solidFill>
                    <a:srgbClr val="A793D2"/>
                  </a:solidFill>
                </a:uFill>
                <a:latin typeface="Century Gothic"/>
                <a:cs typeface="Century Gothic"/>
                <a:hlinkClick r:id="rId8"/>
              </a:rPr>
              <a:t>emailed</a:t>
            </a:r>
            <a:r>
              <a:rPr sz="1400" u="sng" spc="-60" dirty="0">
                <a:solidFill>
                  <a:srgbClr val="A793D2"/>
                </a:solidFill>
                <a:uFill>
                  <a:solidFill>
                    <a:srgbClr val="A793D2"/>
                  </a:solidFill>
                </a:uFill>
                <a:latin typeface="Century Gothic"/>
                <a:cs typeface="Century Gothic"/>
                <a:hlinkClick r:id="rId8"/>
              </a:rPr>
              <a:t> </a:t>
            </a:r>
            <a:r>
              <a:rPr sz="1400" u="sng" dirty="0">
                <a:solidFill>
                  <a:srgbClr val="A793D2"/>
                </a:solidFill>
                <a:uFill>
                  <a:solidFill>
                    <a:srgbClr val="A793D2"/>
                  </a:solidFill>
                </a:uFill>
                <a:latin typeface="Century Gothic"/>
                <a:cs typeface="Century Gothic"/>
                <a:hlinkClick r:id="rId8"/>
              </a:rPr>
              <a:t>to</a:t>
            </a:r>
            <a:r>
              <a:rPr sz="1400" u="sng" spc="-15" dirty="0">
                <a:solidFill>
                  <a:srgbClr val="A793D2"/>
                </a:solidFill>
                <a:uFill>
                  <a:solidFill>
                    <a:srgbClr val="A793D2"/>
                  </a:solidFill>
                </a:uFill>
                <a:latin typeface="Century Gothic"/>
                <a:cs typeface="Century Gothic"/>
                <a:hlinkClick r:id="rId8"/>
              </a:rPr>
              <a:t> </a:t>
            </a:r>
            <a:r>
              <a:rPr sz="1400" u="sng" spc="-20" dirty="0">
                <a:solidFill>
                  <a:srgbClr val="A793D2"/>
                </a:solidFill>
                <a:uFill>
                  <a:solidFill>
                    <a:srgbClr val="A793D2"/>
                  </a:solidFill>
                </a:uFill>
                <a:latin typeface="Century Gothic"/>
                <a:cs typeface="Century Gothic"/>
                <a:hlinkClick r:id="rId8"/>
              </a:rPr>
              <a:t>CMSS</a:t>
            </a:r>
            <a:endParaRPr sz="1400" dirty="0">
              <a:latin typeface="Century Gothic"/>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81AA-128F-ADEF-CE1B-FF9D50B9D800}"/>
              </a:ext>
            </a:extLst>
          </p:cNvPr>
          <p:cNvSpPr>
            <a:spLocks noGrp="1"/>
          </p:cNvSpPr>
          <p:nvPr>
            <p:ph type="title"/>
          </p:nvPr>
        </p:nvSpPr>
        <p:spPr>
          <a:xfrm>
            <a:off x="1233694" y="740152"/>
            <a:ext cx="6225540" cy="553998"/>
          </a:xfrm>
        </p:spPr>
        <p:txBody>
          <a:bodyPr/>
          <a:lstStyle/>
          <a:p>
            <a:r>
              <a:rPr lang="en-US" dirty="0"/>
              <a:t>Rolled Rooms</a:t>
            </a:r>
            <a:endParaRPr lang="en-US" sz="2400" dirty="0"/>
          </a:p>
        </p:txBody>
      </p:sp>
      <p:sp>
        <p:nvSpPr>
          <p:cNvPr id="3" name="Text Placeholder 2">
            <a:extLst>
              <a:ext uri="{FF2B5EF4-FFF2-40B4-BE49-F238E27FC236}">
                <a16:creationId xmlns:a16="http://schemas.microsoft.com/office/drawing/2014/main" id="{E44808AE-F7BA-C5AA-FA4E-133745E57800}"/>
              </a:ext>
            </a:extLst>
          </p:cNvPr>
          <p:cNvSpPr>
            <a:spLocks noGrp="1"/>
          </p:cNvSpPr>
          <p:nvPr>
            <p:ph type="body" idx="1"/>
          </p:nvPr>
        </p:nvSpPr>
        <p:spPr>
          <a:xfrm>
            <a:off x="1104900" y="2362201"/>
            <a:ext cx="9982200" cy="3785652"/>
          </a:xfrm>
        </p:spPr>
        <p:txBody>
          <a:bodyPr/>
          <a:lstStyle/>
          <a:p>
            <a:r>
              <a:rPr lang="en-US" sz="1800" b="1" dirty="0"/>
              <a:t>Rolled</a:t>
            </a:r>
          </a:p>
          <a:p>
            <a:r>
              <a:rPr lang="en-US" dirty="0"/>
              <a:t>For Summer 24, All General Assignment and Department space rooms rolled.  </a:t>
            </a:r>
            <a:r>
              <a:rPr lang="en-US" b="1" dirty="0"/>
              <a:t>Computer Labs do NOT roll</a:t>
            </a:r>
          </a:p>
          <a:p>
            <a:endParaRPr lang="en-US" dirty="0"/>
          </a:p>
          <a:p>
            <a:endParaRPr lang="en-US" dirty="0"/>
          </a:p>
          <a:p>
            <a:r>
              <a:rPr lang="en-US" sz="1800" b="1" dirty="0"/>
              <a:t>CMSS Assigns</a:t>
            </a:r>
          </a:p>
          <a:p>
            <a:r>
              <a:rPr lang="en-US" dirty="0"/>
              <a:t>Any Sections needing GA (includes ALC) rooms that you want to change from the room which rolled.  </a:t>
            </a:r>
          </a:p>
          <a:p>
            <a:endParaRPr lang="en-US" dirty="0"/>
          </a:p>
          <a:p>
            <a:r>
              <a:rPr lang="en-US" dirty="0"/>
              <a:t>If you are ok with the room that rolled, leave this room in Banner (SSASECT).  Assign all your department space rooms in Banner (prior to 1/16/24 at 5pm).  If you do not want the room which rolled, remove this room from Banner (SSASECT).  Only send CMSS sections which need new GA rooms (sections which do not have the room entered in Banner).</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3223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dirty="0"/>
              <a:t>Active</a:t>
            </a:r>
            <a:r>
              <a:rPr spc="-5" dirty="0"/>
              <a:t> </a:t>
            </a:r>
            <a:r>
              <a:rPr dirty="0"/>
              <a:t>Learning</a:t>
            </a:r>
            <a:r>
              <a:rPr spc="15" dirty="0"/>
              <a:t> </a:t>
            </a:r>
            <a:r>
              <a:rPr spc="-10" dirty="0"/>
              <a:t>Classrooms: </a:t>
            </a:r>
            <a:r>
              <a:rPr dirty="0"/>
              <a:t>Where</a:t>
            </a:r>
            <a:r>
              <a:rPr spc="-20" dirty="0"/>
              <a:t> </a:t>
            </a:r>
            <a:r>
              <a:rPr dirty="0"/>
              <a:t>the</a:t>
            </a:r>
            <a:r>
              <a:rPr spc="5" dirty="0"/>
              <a:t> </a:t>
            </a:r>
            <a:r>
              <a:rPr dirty="0"/>
              <a:t>Magic</a:t>
            </a:r>
            <a:r>
              <a:rPr spc="5" dirty="0"/>
              <a:t> </a:t>
            </a:r>
            <a:r>
              <a:rPr spc="-10" dirty="0"/>
              <a:t>Happens!</a:t>
            </a:r>
          </a:p>
        </p:txBody>
      </p:sp>
      <p:sp>
        <p:nvSpPr>
          <p:cNvPr id="3" name="object 3"/>
          <p:cNvSpPr txBox="1"/>
          <p:nvPr/>
        </p:nvSpPr>
        <p:spPr>
          <a:xfrm>
            <a:off x="1055687" y="2667000"/>
            <a:ext cx="10080625" cy="3421449"/>
          </a:xfrm>
          <a:prstGeom prst="rect">
            <a:avLst/>
          </a:prstGeom>
        </p:spPr>
        <p:txBody>
          <a:bodyPr vert="horz" wrap="square" lIns="0" tIns="12700" rIns="0" bIns="0" rtlCol="0">
            <a:spAutoFit/>
          </a:bodyPr>
          <a:lstStyle/>
          <a:p>
            <a:pPr marL="354965" marR="404495" indent="-342900">
              <a:lnSpc>
                <a:spcPct val="100000"/>
              </a:lnSpc>
              <a:spcBef>
                <a:spcPts val="100"/>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Active</a:t>
            </a:r>
            <a:r>
              <a:rPr sz="1800" spc="-60" dirty="0">
                <a:solidFill>
                  <a:srgbClr val="404040"/>
                </a:solidFill>
                <a:latin typeface="Century Gothic"/>
                <a:cs typeface="Century Gothic"/>
              </a:rPr>
              <a:t> </a:t>
            </a:r>
            <a:r>
              <a:rPr sz="1800" dirty="0">
                <a:solidFill>
                  <a:srgbClr val="404040"/>
                </a:solidFill>
                <a:latin typeface="Century Gothic"/>
                <a:cs typeface="Century Gothic"/>
              </a:rPr>
              <a:t>Learning</a:t>
            </a:r>
            <a:r>
              <a:rPr sz="1800" spc="5" dirty="0">
                <a:solidFill>
                  <a:srgbClr val="404040"/>
                </a:solidFill>
                <a:latin typeface="Century Gothic"/>
                <a:cs typeface="Century Gothic"/>
              </a:rPr>
              <a:t> </a:t>
            </a:r>
            <a:r>
              <a:rPr sz="1800" dirty="0">
                <a:solidFill>
                  <a:srgbClr val="404040"/>
                </a:solidFill>
                <a:latin typeface="Century Gothic"/>
                <a:cs typeface="Century Gothic"/>
              </a:rPr>
              <a:t>Classrooms</a:t>
            </a:r>
            <a:r>
              <a:rPr sz="1800" spc="-20" dirty="0">
                <a:solidFill>
                  <a:srgbClr val="404040"/>
                </a:solidFill>
                <a:latin typeface="Century Gothic"/>
                <a:cs typeface="Century Gothic"/>
              </a:rPr>
              <a:t> </a:t>
            </a:r>
            <a:r>
              <a:rPr sz="1800" dirty="0">
                <a:solidFill>
                  <a:srgbClr val="404040"/>
                </a:solidFill>
                <a:latin typeface="Century Gothic"/>
                <a:cs typeface="Century Gothic"/>
              </a:rPr>
              <a:t>(ALC),</a:t>
            </a:r>
            <a:r>
              <a:rPr sz="1800" spc="25" dirty="0">
                <a:solidFill>
                  <a:srgbClr val="404040"/>
                </a:solidFill>
                <a:latin typeface="Century Gothic"/>
                <a:cs typeface="Century Gothic"/>
              </a:rPr>
              <a:t> </a:t>
            </a:r>
            <a:r>
              <a:rPr sz="1800" dirty="0">
                <a:solidFill>
                  <a:srgbClr val="404040"/>
                </a:solidFill>
                <a:latin typeface="Century Gothic"/>
                <a:cs typeface="Century Gothic"/>
              </a:rPr>
              <a:t>iFlex,</a:t>
            </a:r>
            <a:r>
              <a:rPr sz="1800" spc="-25" dirty="0">
                <a:solidFill>
                  <a:srgbClr val="404040"/>
                </a:solidFill>
                <a:latin typeface="Century Gothic"/>
                <a:cs typeface="Century Gothic"/>
              </a:rPr>
              <a:t> </a:t>
            </a:r>
            <a:r>
              <a:rPr sz="1800" dirty="0">
                <a:solidFill>
                  <a:srgbClr val="404040"/>
                </a:solidFill>
                <a:latin typeface="Century Gothic"/>
                <a:cs typeface="Century Gothic"/>
              </a:rPr>
              <a:t>Collaborative</a:t>
            </a:r>
            <a:r>
              <a:rPr sz="1800" spc="-45" dirty="0">
                <a:solidFill>
                  <a:srgbClr val="404040"/>
                </a:solidFill>
                <a:latin typeface="Century Gothic"/>
                <a:cs typeface="Century Gothic"/>
              </a:rPr>
              <a:t> </a:t>
            </a:r>
            <a:r>
              <a:rPr sz="1800" dirty="0">
                <a:solidFill>
                  <a:srgbClr val="404040"/>
                </a:solidFill>
                <a:latin typeface="Century Gothic"/>
                <a:cs typeface="Century Gothic"/>
              </a:rPr>
              <a:t>Spaces,</a:t>
            </a:r>
            <a:r>
              <a:rPr sz="1800" spc="10" dirty="0">
                <a:solidFill>
                  <a:srgbClr val="404040"/>
                </a:solidFill>
                <a:latin typeface="Century Gothic"/>
                <a:cs typeface="Century Gothic"/>
              </a:rPr>
              <a:t> </a:t>
            </a:r>
            <a:r>
              <a:rPr sz="1800" dirty="0">
                <a:solidFill>
                  <a:srgbClr val="404040"/>
                </a:solidFill>
                <a:latin typeface="Century Gothic"/>
                <a:cs typeface="Century Gothic"/>
              </a:rPr>
              <a:t>Flex</a:t>
            </a:r>
            <a:r>
              <a:rPr sz="1800" spc="-20" dirty="0">
                <a:solidFill>
                  <a:srgbClr val="404040"/>
                </a:solidFill>
                <a:latin typeface="Century Gothic"/>
                <a:cs typeface="Century Gothic"/>
              </a:rPr>
              <a:t> </a:t>
            </a:r>
            <a:r>
              <a:rPr sz="1800" dirty="0">
                <a:solidFill>
                  <a:srgbClr val="404040"/>
                </a:solidFill>
                <a:latin typeface="Century Gothic"/>
                <a:cs typeface="Century Gothic"/>
              </a:rPr>
              <a:t>Style </a:t>
            </a:r>
            <a:r>
              <a:rPr sz="1800" spc="-10" dirty="0">
                <a:solidFill>
                  <a:srgbClr val="404040"/>
                </a:solidFill>
                <a:latin typeface="Century Gothic"/>
                <a:cs typeface="Century Gothic"/>
              </a:rPr>
              <a:t>Classrooms, </a:t>
            </a:r>
            <a:r>
              <a:rPr sz="1800" dirty="0">
                <a:solidFill>
                  <a:srgbClr val="404040"/>
                </a:solidFill>
                <a:latin typeface="Century Gothic"/>
                <a:cs typeface="Century Gothic"/>
              </a:rPr>
              <a:t>and</a:t>
            </a:r>
            <a:r>
              <a:rPr sz="1800" spc="-10" dirty="0">
                <a:solidFill>
                  <a:srgbClr val="404040"/>
                </a:solidFill>
                <a:latin typeface="Century Gothic"/>
                <a:cs typeface="Century Gothic"/>
              </a:rPr>
              <a:t> </a:t>
            </a:r>
            <a:r>
              <a:rPr sz="1800" dirty="0">
                <a:solidFill>
                  <a:srgbClr val="404040"/>
                </a:solidFill>
                <a:latin typeface="Century Gothic"/>
                <a:cs typeface="Century Gothic"/>
              </a:rPr>
              <a:t>so</a:t>
            </a:r>
            <a:r>
              <a:rPr sz="1800" spc="-20" dirty="0">
                <a:solidFill>
                  <a:srgbClr val="404040"/>
                </a:solidFill>
                <a:latin typeface="Century Gothic"/>
                <a:cs typeface="Century Gothic"/>
              </a:rPr>
              <a:t> </a:t>
            </a:r>
            <a:r>
              <a:rPr sz="1800" dirty="0">
                <a:solidFill>
                  <a:srgbClr val="404040"/>
                </a:solidFill>
                <a:latin typeface="Century Gothic"/>
                <a:cs typeface="Century Gothic"/>
              </a:rPr>
              <a:t>on</a:t>
            </a:r>
            <a:r>
              <a:rPr sz="1800" spc="-5" dirty="0">
                <a:solidFill>
                  <a:srgbClr val="404040"/>
                </a:solidFill>
                <a:latin typeface="Century Gothic"/>
                <a:cs typeface="Century Gothic"/>
              </a:rPr>
              <a:t> </a:t>
            </a:r>
            <a:r>
              <a:rPr sz="1800" dirty="0">
                <a:solidFill>
                  <a:srgbClr val="404040"/>
                </a:solidFill>
                <a:latin typeface="Century Gothic"/>
                <a:cs typeface="Century Gothic"/>
              </a:rPr>
              <a:t>are</a:t>
            </a:r>
            <a:r>
              <a:rPr sz="1800" spc="-15" dirty="0">
                <a:solidFill>
                  <a:srgbClr val="404040"/>
                </a:solidFill>
                <a:latin typeface="Century Gothic"/>
                <a:cs typeface="Century Gothic"/>
              </a:rPr>
              <a:t> </a:t>
            </a:r>
            <a:r>
              <a:rPr sz="1800" dirty="0">
                <a:solidFill>
                  <a:srgbClr val="404040"/>
                </a:solidFill>
                <a:latin typeface="Century Gothic"/>
                <a:cs typeface="Century Gothic"/>
              </a:rPr>
              <a:t>all</a:t>
            </a:r>
            <a:r>
              <a:rPr sz="1800" spc="-25" dirty="0">
                <a:solidFill>
                  <a:srgbClr val="404040"/>
                </a:solidFill>
                <a:latin typeface="Century Gothic"/>
                <a:cs typeface="Century Gothic"/>
              </a:rPr>
              <a:t> </a:t>
            </a:r>
            <a:r>
              <a:rPr sz="1800" dirty="0">
                <a:solidFill>
                  <a:srgbClr val="404040"/>
                </a:solidFill>
                <a:latin typeface="Century Gothic"/>
                <a:cs typeface="Century Gothic"/>
              </a:rPr>
              <a:t>various</a:t>
            </a:r>
            <a:r>
              <a:rPr sz="1800" spc="-50" dirty="0">
                <a:solidFill>
                  <a:srgbClr val="404040"/>
                </a:solidFill>
                <a:latin typeface="Century Gothic"/>
                <a:cs typeface="Century Gothic"/>
              </a:rPr>
              <a:t> </a:t>
            </a:r>
            <a:r>
              <a:rPr sz="1800" dirty="0">
                <a:solidFill>
                  <a:srgbClr val="404040"/>
                </a:solidFill>
                <a:latin typeface="Century Gothic"/>
                <a:cs typeface="Century Gothic"/>
              </a:rPr>
              <a:t>ways</a:t>
            </a:r>
            <a:r>
              <a:rPr sz="1800" spc="35" dirty="0">
                <a:solidFill>
                  <a:srgbClr val="404040"/>
                </a:solidFill>
                <a:latin typeface="Century Gothic"/>
                <a:cs typeface="Century Gothic"/>
              </a:rPr>
              <a:t> </a:t>
            </a:r>
            <a:r>
              <a:rPr sz="1800" dirty="0">
                <a:solidFill>
                  <a:srgbClr val="404040"/>
                </a:solidFill>
                <a:latin typeface="Century Gothic"/>
                <a:cs typeface="Century Gothic"/>
              </a:rPr>
              <a:t>of</a:t>
            </a:r>
            <a:r>
              <a:rPr sz="1800" spc="-25" dirty="0">
                <a:solidFill>
                  <a:srgbClr val="404040"/>
                </a:solidFill>
                <a:latin typeface="Century Gothic"/>
                <a:cs typeface="Century Gothic"/>
              </a:rPr>
              <a:t> </a:t>
            </a:r>
            <a:r>
              <a:rPr sz="1800" dirty="0">
                <a:solidFill>
                  <a:srgbClr val="404040"/>
                </a:solidFill>
                <a:latin typeface="Century Gothic"/>
                <a:cs typeface="Century Gothic"/>
              </a:rPr>
              <a:t>referring</a:t>
            </a:r>
            <a:r>
              <a:rPr sz="1800" spc="-10" dirty="0">
                <a:solidFill>
                  <a:srgbClr val="404040"/>
                </a:solidFill>
                <a:latin typeface="Century Gothic"/>
                <a:cs typeface="Century Gothic"/>
              </a:rPr>
              <a:t> </a:t>
            </a:r>
            <a:r>
              <a:rPr sz="1800" dirty="0">
                <a:solidFill>
                  <a:srgbClr val="404040"/>
                </a:solidFill>
                <a:latin typeface="Century Gothic"/>
                <a:cs typeface="Century Gothic"/>
              </a:rPr>
              <a:t>to</a:t>
            </a:r>
            <a:r>
              <a:rPr sz="1800" spc="-15" dirty="0">
                <a:solidFill>
                  <a:srgbClr val="404040"/>
                </a:solidFill>
                <a:latin typeface="Century Gothic"/>
                <a:cs typeface="Century Gothic"/>
              </a:rPr>
              <a:t> </a:t>
            </a:r>
            <a:r>
              <a:rPr sz="1800" dirty="0">
                <a:solidFill>
                  <a:srgbClr val="404040"/>
                </a:solidFill>
                <a:latin typeface="Century Gothic"/>
                <a:cs typeface="Century Gothic"/>
              </a:rPr>
              <a:t>these</a:t>
            </a:r>
            <a:r>
              <a:rPr sz="1800" spc="30" dirty="0">
                <a:solidFill>
                  <a:srgbClr val="404040"/>
                </a:solidFill>
                <a:latin typeface="Century Gothic"/>
                <a:cs typeface="Century Gothic"/>
              </a:rPr>
              <a:t> </a:t>
            </a:r>
            <a:r>
              <a:rPr sz="1800" dirty="0">
                <a:solidFill>
                  <a:srgbClr val="404040"/>
                </a:solidFill>
                <a:latin typeface="Century Gothic"/>
                <a:cs typeface="Century Gothic"/>
              </a:rPr>
              <a:t>same</a:t>
            </a:r>
            <a:r>
              <a:rPr sz="1800" spc="-5" dirty="0">
                <a:solidFill>
                  <a:srgbClr val="404040"/>
                </a:solidFill>
                <a:latin typeface="Century Gothic"/>
                <a:cs typeface="Century Gothic"/>
              </a:rPr>
              <a:t> </a:t>
            </a:r>
            <a:r>
              <a:rPr sz="1800" spc="-10" dirty="0">
                <a:solidFill>
                  <a:srgbClr val="404040"/>
                </a:solidFill>
                <a:latin typeface="Century Gothic"/>
                <a:cs typeface="Century Gothic"/>
              </a:rPr>
              <a:t>classrooms.</a:t>
            </a:r>
            <a:endParaRPr sz="1800" dirty="0">
              <a:latin typeface="Century Gothic"/>
              <a:cs typeface="Century Gothic"/>
            </a:endParaRPr>
          </a:p>
          <a:p>
            <a:pPr marL="354965" marR="313690" indent="-342265">
              <a:lnSpc>
                <a:spcPct val="100000"/>
              </a:lnSpc>
              <a:spcBef>
                <a:spcPts val="994"/>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ALCs</a:t>
            </a:r>
            <a:r>
              <a:rPr sz="1800" spc="-30" dirty="0">
                <a:solidFill>
                  <a:srgbClr val="404040"/>
                </a:solidFill>
                <a:latin typeface="Century Gothic"/>
                <a:cs typeface="Century Gothic"/>
              </a:rPr>
              <a:t> </a:t>
            </a:r>
            <a:r>
              <a:rPr sz="1800" dirty="0">
                <a:solidFill>
                  <a:srgbClr val="404040"/>
                </a:solidFill>
                <a:latin typeface="Century Gothic"/>
                <a:cs typeface="Century Gothic"/>
              </a:rPr>
              <a:t>use set or</a:t>
            </a:r>
            <a:r>
              <a:rPr sz="1800" spc="-30" dirty="0">
                <a:solidFill>
                  <a:srgbClr val="404040"/>
                </a:solidFill>
                <a:latin typeface="Century Gothic"/>
                <a:cs typeface="Century Gothic"/>
              </a:rPr>
              <a:t> </a:t>
            </a:r>
            <a:r>
              <a:rPr sz="1800" dirty="0">
                <a:solidFill>
                  <a:srgbClr val="404040"/>
                </a:solidFill>
                <a:latin typeface="Century Gothic"/>
                <a:cs typeface="Century Gothic"/>
              </a:rPr>
              <a:t>flexible</a:t>
            </a:r>
            <a:r>
              <a:rPr sz="1800" spc="-40" dirty="0">
                <a:solidFill>
                  <a:srgbClr val="404040"/>
                </a:solidFill>
                <a:latin typeface="Century Gothic"/>
                <a:cs typeface="Century Gothic"/>
              </a:rPr>
              <a:t> </a:t>
            </a:r>
            <a:r>
              <a:rPr sz="1800" dirty="0">
                <a:solidFill>
                  <a:srgbClr val="404040"/>
                </a:solidFill>
                <a:latin typeface="Century Gothic"/>
                <a:cs typeface="Century Gothic"/>
              </a:rPr>
              <a:t>seating</a:t>
            </a:r>
            <a:r>
              <a:rPr sz="1800" spc="-5" dirty="0">
                <a:solidFill>
                  <a:srgbClr val="404040"/>
                </a:solidFill>
                <a:latin typeface="Century Gothic"/>
                <a:cs typeface="Century Gothic"/>
              </a:rPr>
              <a:t> </a:t>
            </a:r>
            <a:r>
              <a:rPr sz="1800" dirty="0">
                <a:solidFill>
                  <a:srgbClr val="404040"/>
                </a:solidFill>
                <a:latin typeface="Century Gothic"/>
                <a:cs typeface="Century Gothic"/>
              </a:rPr>
              <a:t>patterns</a:t>
            </a:r>
            <a:r>
              <a:rPr sz="1800" spc="35" dirty="0">
                <a:solidFill>
                  <a:srgbClr val="404040"/>
                </a:solidFill>
                <a:latin typeface="Century Gothic"/>
                <a:cs typeface="Century Gothic"/>
              </a:rPr>
              <a:t> </a:t>
            </a:r>
            <a:r>
              <a:rPr sz="1800" dirty="0">
                <a:solidFill>
                  <a:srgbClr val="404040"/>
                </a:solidFill>
                <a:latin typeface="Century Gothic"/>
                <a:cs typeface="Century Gothic"/>
              </a:rPr>
              <a:t>to</a:t>
            </a:r>
            <a:r>
              <a:rPr sz="1800" spc="-20" dirty="0">
                <a:solidFill>
                  <a:srgbClr val="404040"/>
                </a:solidFill>
                <a:latin typeface="Century Gothic"/>
                <a:cs typeface="Century Gothic"/>
              </a:rPr>
              <a:t> </a:t>
            </a:r>
            <a:r>
              <a:rPr sz="1800" dirty="0">
                <a:solidFill>
                  <a:srgbClr val="404040"/>
                </a:solidFill>
                <a:latin typeface="Century Gothic"/>
                <a:cs typeface="Century Gothic"/>
              </a:rPr>
              <a:t>allow</a:t>
            </a:r>
            <a:r>
              <a:rPr sz="1800" spc="-30" dirty="0">
                <a:solidFill>
                  <a:srgbClr val="404040"/>
                </a:solidFill>
                <a:latin typeface="Century Gothic"/>
                <a:cs typeface="Century Gothic"/>
              </a:rPr>
              <a:t> </a:t>
            </a:r>
            <a:r>
              <a:rPr sz="1800" dirty="0">
                <a:solidFill>
                  <a:srgbClr val="404040"/>
                </a:solidFill>
                <a:latin typeface="Century Gothic"/>
                <a:cs typeface="Century Gothic"/>
              </a:rPr>
              <a:t>collaboration</a:t>
            </a:r>
            <a:r>
              <a:rPr sz="1800" spc="-45" dirty="0">
                <a:solidFill>
                  <a:srgbClr val="404040"/>
                </a:solidFill>
                <a:latin typeface="Century Gothic"/>
                <a:cs typeface="Century Gothic"/>
              </a:rPr>
              <a:t> </a:t>
            </a:r>
            <a:r>
              <a:rPr sz="1800" dirty="0">
                <a:solidFill>
                  <a:srgbClr val="404040"/>
                </a:solidFill>
                <a:latin typeface="Century Gothic"/>
                <a:cs typeface="Century Gothic"/>
              </a:rPr>
              <a:t>between</a:t>
            </a:r>
            <a:r>
              <a:rPr sz="1800" spc="25" dirty="0">
                <a:solidFill>
                  <a:srgbClr val="404040"/>
                </a:solidFill>
                <a:latin typeface="Century Gothic"/>
                <a:cs typeface="Century Gothic"/>
              </a:rPr>
              <a:t> </a:t>
            </a:r>
            <a:r>
              <a:rPr sz="1800" dirty="0">
                <a:solidFill>
                  <a:srgbClr val="404040"/>
                </a:solidFill>
                <a:latin typeface="Century Gothic"/>
                <a:cs typeface="Century Gothic"/>
              </a:rPr>
              <a:t>students</a:t>
            </a:r>
            <a:r>
              <a:rPr sz="1800" spc="45" dirty="0">
                <a:solidFill>
                  <a:srgbClr val="404040"/>
                </a:solidFill>
                <a:latin typeface="Century Gothic"/>
                <a:cs typeface="Century Gothic"/>
              </a:rPr>
              <a:t> </a:t>
            </a:r>
            <a:r>
              <a:rPr sz="1800" spc="-25" dirty="0">
                <a:solidFill>
                  <a:srgbClr val="404040"/>
                </a:solidFill>
                <a:latin typeface="Century Gothic"/>
                <a:cs typeface="Century Gothic"/>
              </a:rPr>
              <a:t>and </a:t>
            </a:r>
            <a:r>
              <a:rPr sz="1800" dirty="0">
                <a:solidFill>
                  <a:srgbClr val="404040"/>
                </a:solidFill>
                <a:latin typeface="Century Gothic"/>
                <a:cs typeface="Century Gothic"/>
              </a:rPr>
              <a:t>with</a:t>
            </a:r>
            <a:r>
              <a:rPr sz="1800" spc="10" dirty="0">
                <a:solidFill>
                  <a:srgbClr val="404040"/>
                </a:solidFill>
                <a:latin typeface="Century Gothic"/>
                <a:cs typeface="Century Gothic"/>
              </a:rPr>
              <a:t> </a:t>
            </a:r>
            <a:r>
              <a:rPr sz="1800" spc="-10" dirty="0">
                <a:solidFill>
                  <a:srgbClr val="404040"/>
                </a:solidFill>
                <a:latin typeface="Century Gothic"/>
                <a:cs typeface="Century Gothic"/>
              </a:rPr>
              <a:t>instructor.</a:t>
            </a:r>
            <a:endParaRPr sz="1800" dirty="0">
              <a:latin typeface="Century Gothic"/>
              <a:cs typeface="Century Gothic"/>
            </a:endParaRPr>
          </a:p>
          <a:p>
            <a:pPr marL="354965" indent="-342265">
              <a:lnSpc>
                <a:spcPct val="100000"/>
              </a:lnSpc>
              <a:spcBef>
                <a:spcPts val="994"/>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a:t>
            </a:r>
            <a:r>
              <a:rPr sz="1800" spc="-20" dirty="0">
                <a:solidFill>
                  <a:srgbClr val="404040"/>
                </a:solidFill>
                <a:latin typeface="Century Gothic"/>
                <a:cs typeface="Century Gothic"/>
              </a:rPr>
              <a:t> </a:t>
            </a:r>
            <a:r>
              <a:rPr sz="1800" dirty="0">
                <a:solidFill>
                  <a:srgbClr val="404040"/>
                </a:solidFill>
                <a:latin typeface="Century Gothic"/>
                <a:cs typeface="Century Gothic"/>
              </a:rPr>
              <a:t>list</a:t>
            </a:r>
            <a:r>
              <a:rPr sz="1800" spc="-30" dirty="0">
                <a:solidFill>
                  <a:srgbClr val="404040"/>
                </a:solidFill>
                <a:latin typeface="Century Gothic"/>
                <a:cs typeface="Century Gothic"/>
              </a:rPr>
              <a:t> </a:t>
            </a:r>
            <a:r>
              <a:rPr sz="1800" dirty="0">
                <a:solidFill>
                  <a:srgbClr val="404040"/>
                </a:solidFill>
                <a:latin typeface="Century Gothic"/>
                <a:cs typeface="Century Gothic"/>
              </a:rPr>
              <a:t>of</a:t>
            </a:r>
            <a:r>
              <a:rPr sz="1800" spc="-20" dirty="0">
                <a:solidFill>
                  <a:srgbClr val="404040"/>
                </a:solidFill>
                <a:latin typeface="Century Gothic"/>
                <a:cs typeface="Century Gothic"/>
              </a:rPr>
              <a:t> </a:t>
            </a:r>
            <a:r>
              <a:rPr sz="1800" dirty="0">
                <a:solidFill>
                  <a:srgbClr val="404040"/>
                </a:solidFill>
                <a:latin typeface="Century Gothic"/>
                <a:cs typeface="Century Gothic"/>
              </a:rPr>
              <a:t>ALCs</a:t>
            </a:r>
            <a:r>
              <a:rPr sz="1800" spc="-20" dirty="0">
                <a:solidFill>
                  <a:srgbClr val="404040"/>
                </a:solidFill>
                <a:latin typeface="Century Gothic"/>
                <a:cs typeface="Century Gothic"/>
              </a:rPr>
              <a:t> </a:t>
            </a:r>
            <a:r>
              <a:rPr sz="1800" dirty="0">
                <a:solidFill>
                  <a:srgbClr val="404040"/>
                </a:solidFill>
                <a:latin typeface="Century Gothic"/>
                <a:cs typeface="Century Gothic"/>
              </a:rPr>
              <a:t>(including locations,</a:t>
            </a:r>
            <a:r>
              <a:rPr sz="1800" spc="-25" dirty="0">
                <a:solidFill>
                  <a:srgbClr val="404040"/>
                </a:solidFill>
                <a:latin typeface="Century Gothic"/>
                <a:cs typeface="Century Gothic"/>
              </a:rPr>
              <a:t> </a:t>
            </a:r>
            <a:r>
              <a:rPr sz="1800" dirty="0">
                <a:solidFill>
                  <a:srgbClr val="404040"/>
                </a:solidFill>
                <a:latin typeface="Century Gothic"/>
                <a:cs typeface="Century Gothic"/>
              </a:rPr>
              <a:t>layouts,</a:t>
            </a:r>
            <a:r>
              <a:rPr sz="1800" spc="10" dirty="0">
                <a:solidFill>
                  <a:srgbClr val="404040"/>
                </a:solidFill>
                <a:latin typeface="Century Gothic"/>
                <a:cs typeface="Century Gothic"/>
              </a:rPr>
              <a:t> </a:t>
            </a:r>
            <a:r>
              <a:rPr sz="1800" dirty="0">
                <a:solidFill>
                  <a:srgbClr val="404040"/>
                </a:solidFill>
                <a:latin typeface="Century Gothic"/>
                <a:cs typeface="Century Gothic"/>
              </a:rPr>
              <a:t>and</a:t>
            </a:r>
            <a:r>
              <a:rPr sz="1800" spc="10" dirty="0">
                <a:solidFill>
                  <a:srgbClr val="404040"/>
                </a:solidFill>
                <a:latin typeface="Century Gothic"/>
                <a:cs typeface="Century Gothic"/>
              </a:rPr>
              <a:t> </a:t>
            </a:r>
            <a:r>
              <a:rPr sz="1800" dirty="0">
                <a:solidFill>
                  <a:srgbClr val="404040"/>
                </a:solidFill>
                <a:latin typeface="Century Gothic"/>
                <a:cs typeface="Century Gothic"/>
              </a:rPr>
              <a:t>caps)</a:t>
            </a:r>
            <a:r>
              <a:rPr sz="1800" spc="-15" dirty="0">
                <a:solidFill>
                  <a:srgbClr val="404040"/>
                </a:solidFill>
                <a:latin typeface="Century Gothic"/>
                <a:cs typeface="Century Gothic"/>
              </a:rPr>
              <a:t> </a:t>
            </a:r>
            <a:r>
              <a:rPr sz="1800" dirty="0">
                <a:solidFill>
                  <a:srgbClr val="404040"/>
                </a:solidFill>
                <a:latin typeface="Century Gothic"/>
                <a:cs typeface="Century Gothic"/>
              </a:rPr>
              <a:t>can</a:t>
            </a:r>
            <a:r>
              <a:rPr sz="1800" spc="-10" dirty="0">
                <a:solidFill>
                  <a:srgbClr val="404040"/>
                </a:solidFill>
                <a:latin typeface="Century Gothic"/>
                <a:cs typeface="Century Gothic"/>
              </a:rPr>
              <a:t> </a:t>
            </a:r>
            <a:r>
              <a:rPr sz="1800" dirty="0">
                <a:solidFill>
                  <a:srgbClr val="404040"/>
                </a:solidFill>
                <a:latin typeface="Century Gothic"/>
                <a:cs typeface="Century Gothic"/>
              </a:rPr>
              <a:t>be found</a:t>
            </a:r>
            <a:r>
              <a:rPr sz="1800" spc="5" dirty="0">
                <a:solidFill>
                  <a:srgbClr val="404040"/>
                </a:solidFill>
                <a:latin typeface="Century Gothic"/>
                <a:cs typeface="Century Gothic"/>
              </a:rPr>
              <a:t> </a:t>
            </a:r>
            <a:r>
              <a:rPr sz="1800" u="sng" spc="-10" dirty="0">
                <a:solidFill>
                  <a:srgbClr val="A793D2"/>
                </a:solidFill>
                <a:uFill>
                  <a:solidFill>
                    <a:srgbClr val="A793D2"/>
                  </a:solidFill>
                </a:uFill>
                <a:latin typeface="Century Gothic"/>
                <a:cs typeface="Century Gothic"/>
                <a:hlinkClick r:id="rId2"/>
              </a:rPr>
              <a:t>here</a:t>
            </a:r>
            <a:r>
              <a:rPr sz="1800" spc="-10" dirty="0">
                <a:solidFill>
                  <a:srgbClr val="404040"/>
                </a:solidFill>
                <a:latin typeface="Century Gothic"/>
                <a:cs typeface="Century Gothic"/>
              </a:rPr>
              <a:t>.</a:t>
            </a:r>
            <a:endParaRPr sz="1800" dirty="0">
              <a:latin typeface="Century Gothic"/>
              <a:cs typeface="Century Gothic"/>
            </a:endParaRPr>
          </a:p>
          <a:p>
            <a:pPr marL="354965" marR="946785" indent="-342265">
              <a:lnSpc>
                <a:spcPts val="2150"/>
              </a:lnSpc>
              <a:spcBef>
                <a:spcPts val="1090"/>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All</a:t>
            </a:r>
            <a:r>
              <a:rPr sz="1800" spc="-35" dirty="0">
                <a:solidFill>
                  <a:srgbClr val="404040"/>
                </a:solidFill>
                <a:latin typeface="Century Gothic"/>
                <a:cs typeface="Century Gothic"/>
              </a:rPr>
              <a:t> </a:t>
            </a:r>
            <a:r>
              <a:rPr sz="1800" dirty="0">
                <a:solidFill>
                  <a:srgbClr val="404040"/>
                </a:solidFill>
                <a:latin typeface="Century Gothic"/>
                <a:cs typeface="Century Gothic"/>
              </a:rPr>
              <a:t>ALCs</a:t>
            </a:r>
            <a:r>
              <a:rPr sz="1800" spc="-15" dirty="0">
                <a:solidFill>
                  <a:srgbClr val="404040"/>
                </a:solidFill>
                <a:latin typeface="Century Gothic"/>
                <a:cs typeface="Century Gothic"/>
              </a:rPr>
              <a:t> </a:t>
            </a:r>
            <a:r>
              <a:rPr sz="1800" dirty="0">
                <a:solidFill>
                  <a:srgbClr val="404040"/>
                </a:solidFill>
                <a:latin typeface="Century Gothic"/>
                <a:cs typeface="Century Gothic"/>
              </a:rPr>
              <a:t>require</a:t>
            </a:r>
            <a:r>
              <a:rPr sz="1800" spc="-5" dirty="0">
                <a:solidFill>
                  <a:srgbClr val="404040"/>
                </a:solidFill>
                <a:latin typeface="Century Gothic"/>
                <a:cs typeface="Century Gothic"/>
              </a:rPr>
              <a:t> </a:t>
            </a:r>
            <a:r>
              <a:rPr sz="1800" dirty="0">
                <a:solidFill>
                  <a:srgbClr val="404040"/>
                </a:solidFill>
                <a:latin typeface="Century Gothic"/>
                <a:cs typeface="Century Gothic"/>
              </a:rPr>
              <a:t>the</a:t>
            </a:r>
            <a:r>
              <a:rPr sz="1800" spc="15" dirty="0">
                <a:solidFill>
                  <a:srgbClr val="404040"/>
                </a:solidFill>
                <a:latin typeface="Century Gothic"/>
                <a:cs typeface="Century Gothic"/>
              </a:rPr>
              <a:t> </a:t>
            </a:r>
            <a:r>
              <a:rPr sz="1800" dirty="0">
                <a:solidFill>
                  <a:srgbClr val="404040"/>
                </a:solidFill>
                <a:latin typeface="Century Gothic"/>
                <a:cs typeface="Century Gothic"/>
              </a:rPr>
              <a:t>completion</a:t>
            </a:r>
            <a:r>
              <a:rPr sz="1800" spc="-20" dirty="0">
                <a:solidFill>
                  <a:srgbClr val="404040"/>
                </a:solidFill>
                <a:latin typeface="Century Gothic"/>
                <a:cs typeface="Century Gothic"/>
              </a:rPr>
              <a:t> </a:t>
            </a:r>
            <a:r>
              <a:rPr sz="1800" dirty="0">
                <a:solidFill>
                  <a:srgbClr val="404040"/>
                </a:solidFill>
                <a:latin typeface="Century Gothic"/>
                <a:cs typeface="Century Gothic"/>
              </a:rPr>
              <a:t>of</a:t>
            </a:r>
            <a:r>
              <a:rPr sz="1800" spc="-5" dirty="0">
                <a:solidFill>
                  <a:srgbClr val="404040"/>
                </a:solidFill>
                <a:latin typeface="Century Gothic"/>
                <a:cs typeface="Century Gothic"/>
              </a:rPr>
              <a:t> </a:t>
            </a:r>
            <a:r>
              <a:rPr sz="1800" dirty="0">
                <a:solidFill>
                  <a:srgbClr val="404040"/>
                </a:solidFill>
                <a:latin typeface="Century Gothic"/>
                <a:cs typeface="Century Gothic"/>
              </a:rPr>
              <a:t>at</a:t>
            </a:r>
            <a:r>
              <a:rPr sz="1800" spc="-5" dirty="0">
                <a:solidFill>
                  <a:srgbClr val="404040"/>
                </a:solidFill>
                <a:latin typeface="Century Gothic"/>
                <a:cs typeface="Century Gothic"/>
              </a:rPr>
              <a:t> </a:t>
            </a:r>
            <a:r>
              <a:rPr sz="1800" dirty="0">
                <a:solidFill>
                  <a:srgbClr val="404040"/>
                </a:solidFill>
                <a:latin typeface="Century Gothic"/>
                <a:cs typeface="Century Gothic"/>
              </a:rPr>
              <a:t>least</a:t>
            </a:r>
            <a:r>
              <a:rPr sz="1800" spc="10" dirty="0">
                <a:solidFill>
                  <a:srgbClr val="404040"/>
                </a:solidFill>
                <a:latin typeface="Century Gothic"/>
                <a:cs typeface="Century Gothic"/>
              </a:rPr>
              <a:t> </a:t>
            </a:r>
            <a:r>
              <a:rPr sz="1800" dirty="0">
                <a:solidFill>
                  <a:srgbClr val="404040"/>
                </a:solidFill>
                <a:latin typeface="Century Gothic"/>
                <a:cs typeface="Century Gothic"/>
              </a:rPr>
              <a:t>one</a:t>
            </a:r>
            <a:r>
              <a:rPr sz="1800" spc="5" dirty="0">
                <a:solidFill>
                  <a:srgbClr val="404040"/>
                </a:solidFill>
                <a:latin typeface="Century Gothic"/>
                <a:cs typeface="Century Gothic"/>
              </a:rPr>
              <a:t> </a:t>
            </a:r>
            <a:r>
              <a:rPr sz="1800" dirty="0">
                <a:solidFill>
                  <a:srgbClr val="404040"/>
                </a:solidFill>
                <a:latin typeface="Century Gothic"/>
                <a:cs typeface="Century Gothic"/>
              </a:rPr>
              <a:t>of</a:t>
            </a:r>
            <a:r>
              <a:rPr sz="1800" spc="-15" dirty="0">
                <a:solidFill>
                  <a:srgbClr val="404040"/>
                </a:solidFill>
                <a:latin typeface="Century Gothic"/>
                <a:cs typeface="Century Gothic"/>
              </a:rPr>
              <a:t> </a:t>
            </a:r>
            <a:r>
              <a:rPr sz="1800" dirty="0">
                <a:solidFill>
                  <a:srgbClr val="404040"/>
                </a:solidFill>
                <a:latin typeface="Century Gothic"/>
                <a:cs typeface="Century Gothic"/>
              </a:rPr>
              <a:t>the</a:t>
            </a:r>
            <a:r>
              <a:rPr sz="1800" spc="30" dirty="0">
                <a:solidFill>
                  <a:srgbClr val="404040"/>
                </a:solidFill>
                <a:latin typeface="Century Gothic"/>
                <a:cs typeface="Century Gothic"/>
              </a:rPr>
              <a:t> </a:t>
            </a:r>
            <a:r>
              <a:rPr sz="1800" dirty="0">
                <a:solidFill>
                  <a:srgbClr val="404040"/>
                </a:solidFill>
                <a:latin typeface="Century Gothic"/>
                <a:cs typeface="Century Gothic"/>
              </a:rPr>
              <a:t>orange</a:t>
            </a:r>
            <a:r>
              <a:rPr sz="1800" spc="5" dirty="0">
                <a:solidFill>
                  <a:srgbClr val="404040"/>
                </a:solidFill>
                <a:latin typeface="Century Gothic"/>
                <a:cs typeface="Century Gothic"/>
              </a:rPr>
              <a:t> </a:t>
            </a:r>
            <a:r>
              <a:rPr sz="1800" dirty="0">
                <a:solidFill>
                  <a:srgbClr val="404040"/>
                </a:solidFill>
                <a:latin typeface="Century Gothic"/>
                <a:cs typeface="Century Gothic"/>
              </a:rPr>
              <a:t>“Active</a:t>
            </a:r>
            <a:r>
              <a:rPr sz="1800" spc="-40" dirty="0">
                <a:solidFill>
                  <a:srgbClr val="404040"/>
                </a:solidFill>
                <a:latin typeface="Century Gothic"/>
                <a:cs typeface="Century Gothic"/>
              </a:rPr>
              <a:t> </a:t>
            </a:r>
            <a:r>
              <a:rPr sz="1800" spc="-10" dirty="0">
                <a:solidFill>
                  <a:srgbClr val="404040"/>
                </a:solidFill>
                <a:latin typeface="Century Gothic"/>
                <a:cs typeface="Century Gothic"/>
              </a:rPr>
              <a:t>Learning” </a:t>
            </a:r>
            <a:r>
              <a:rPr sz="1800" dirty="0">
                <a:solidFill>
                  <a:srgbClr val="404040"/>
                </a:solidFill>
                <a:latin typeface="Century Gothic"/>
                <a:cs typeface="Century Gothic"/>
              </a:rPr>
              <a:t>columns</a:t>
            </a:r>
            <a:r>
              <a:rPr sz="1800" spc="-40" dirty="0">
                <a:solidFill>
                  <a:srgbClr val="404040"/>
                </a:solidFill>
                <a:latin typeface="Century Gothic"/>
                <a:cs typeface="Century Gothic"/>
              </a:rPr>
              <a:t> </a:t>
            </a:r>
            <a:r>
              <a:rPr sz="1800" dirty="0">
                <a:solidFill>
                  <a:srgbClr val="404040"/>
                </a:solidFill>
                <a:latin typeface="Century Gothic"/>
                <a:cs typeface="Century Gothic"/>
              </a:rPr>
              <a:t>on</a:t>
            </a:r>
            <a:r>
              <a:rPr sz="1800" spc="-25" dirty="0">
                <a:solidFill>
                  <a:srgbClr val="404040"/>
                </a:solidFill>
                <a:latin typeface="Century Gothic"/>
                <a:cs typeface="Century Gothic"/>
              </a:rPr>
              <a:t> </a:t>
            </a:r>
            <a:r>
              <a:rPr sz="1800" dirty="0">
                <a:solidFill>
                  <a:srgbClr val="404040"/>
                </a:solidFill>
                <a:latin typeface="Century Gothic"/>
                <a:cs typeface="Century Gothic"/>
              </a:rPr>
              <a:t>the</a:t>
            </a:r>
            <a:r>
              <a:rPr sz="1800" spc="5" dirty="0">
                <a:solidFill>
                  <a:srgbClr val="404040"/>
                </a:solidFill>
                <a:latin typeface="Century Gothic"/>
                <a:cs typeface="Century Gothic"/>
              </a:rPr>
              <a:t> </a:t>
            </a:r>
            <a:r>
              <a:rPr sz="1800" dirty="0">
                <a:solidFill>
                  <a:srgbClr val="404040"/>
                </a:solidFill>
                <a:latin typeface="Century Gothic"/>
                <a:cs typeface="Century Gothic"/>
              </a:rPr>
              <a:t>spreadsheet</a:t>
            </a:r>
            <a:r>
              <a:rPr sz="1800" spc="10" dirty="0">
                <a:solidFill>
                  <a:srgbClr val="404040"/>
                </a:solidFill>
                <a:latin typeface="Century Gothic"/>
                <a:cs typeface="Century Gothic"/>
              </a:rPr>
              <a:t> </a:t>
            </a:r>
            <a:r>
              <a:rPr sz="1800" dirty="0">
                <a:solidFill>
                  <a:srgbClr val="404040"/>
                </a:solidFill>
                <a:latin typeface="Century Gothic"/>
                <a:cs typeface="Century Gothic"/>
              </a:rPr>
              <a:t>(along</a:t>
            </a:r>
            <a:r>
              <a:rPr sz="1800" spc="10" dirty="0">
                <a:solidFill>
                  <a:srgbClr val="404040"/>
                </a:solidFill>
                <a:latin typeface="Century Gothic"/>
                <a:cs typeface="Century Gothic"/>
              </a:rPr>
              <a:t> </a:t>
            </a:r>
            <a:r>
              <a:rPr sz="1800" dirty="0">
                <a:solidFill>
                  <a:srgbClr val="404040"/>
                </a:solidFill>
                <a:latin typeface="Century Gothic"/>
                <a:cs typeface="Century Gothic"/>
              </a:rPr>
              <a:t>with</a:t>
            </a:r>
            <a:r>
              <a:rPr sz="1800" spc="5" dirty="0">
                <a:solidFill>
                  <a:srgbClr val="404040"/>
                </a:solidFill>
                <a:latin typeface="Century Gothic"/>
                <a:cs typeface="Century Gothic"/>
              </a:rPr>
              <a:t> </a:t>
            </a:r>
            <a:r>
              <a:rPr sz="1800" dirty="0">
                <a:solidFill>
                  <a:srgbClr val="404040"/>
                </a:solidFill>
                <a:latin typeface="Century Gothic"/>
                <a:cs typeface="Century Gothic"/>
              </a:rPr>
              <a:t>the</a:t>
            </a:r>
            <a:r>
              <a:rPr sz="1800" spc="-10" dirty="0">
                <a:solidFill>
                  <a:srgbClr val="404040"/>
                </a:solidFill>
                <a:latin typeface="Century Gothic"/>
                <a:cs typeface="Century Gothic"/>
              </a:rPr>
              <a:t> </a:t>
            </a:r>
            <a:r>
              <a:rPr sz="1800" dirty="0">
                <a:solidFill>
                  <a:srgbClr val="404040"/>
                </a:solidFill>
                <a:latin typeface="Century Gothic"/>
                <a:cs typeface="Century Gothic"/>
              </a:rPr>
              <a:t>projected enrollment</a:t>
            </a:r>
            <a:r>
              <a:rPr sz="1800" spc="-20" dirty="0">
                <a:solidFill>
                  <a:srgbClr val="404040"/>
                </a:solidFill>
                <a:latin typeface="Century Gothic"/>
                <a:cs typeface="Century Gothic"/>
              </a:rPr>
              <a:t> </a:t>
            </a:r>
            <a:r>
              <a:rPr sz="1800" dirty="0">
                <a:solidFill>
                  <a:srgbClr val="404040"/>
                </a:solidFill>
                <a:latin typeface="Century Gothic"/>
                <a:cs typeface="Century Gothic"/>
              </a:rPr>
              <a:t>column</a:t>
            </a:r>
            <a:r>
              <a:rPr sz="1800" spc="-40" dirty="0">
                <a:solidFill>
                  <a:srgbClr val="404040"/>
                </a:solidFill>
                <a:latin typeface="Century Gothic"/>
                <a:cs typeface="Century Gothic"/>
              </a:rPr>
              <a:t> </a:t>
            </a:r>
            <a:r>
              <a:rPr sz="1800" spc="-25" dirty="0">
                <a:solidFill>
                  <a:srgbClr val="404040"/>
                </a:solidFill>
                <a:latin typeface="Wingdings"/>
                <a:cs typeface="Wingdings"/>
              </a:rPr>
              <a:t></a:t>
            </a:r>
            <a:r>
              <a:rPr sz="1800" spc="-25" dirty="0">
                <a:solidFill>
                  <a:srgbClr val="404040"/>
                </a:solidFill>
                <a:latin typeface="Century Gothic"/>
                <a:cs typeface="Century Gothic"/>
              </a:rPr>
              <a:t>)</a:t>
            </a:r>
            <a:endParaRPr sz="1800" dirty="0">
              <a:latin typeface="Century Gothic"/>
              <a:cs typeface="Century Gothic"/>
            </a:endParaRPr>
          </a:p>
          <a:p>
            <a:pPr marL="354965" marR="5080" indent="-342265">
              <a:lnSpc>
                <a:spcPct val="100000"/>
              </a:lnSpc>
              <a:spcBef>
                <a:spcPts val="944"/>
              </a:spcBef>
              <a:buClr>
                <a:srgbClr val="F5A307"/>
              </a:buClr>
              <a:buSzPct val="80555"/>
              <a:buFont typeface="Wingdings 3"/>
              <a:buChar char=""/>
              <a:tabLst>
                <a:tab pos="354965" algn="l"/>
                <a:tab pos="355600" algn="l"/>
              </a:tabLst>
            </a:pPr>
            <a:r>
              <a:rPr sz="1800" b="1" dirty="0">
                <a:solidFill>
                  <a:srgbClr val="404040"/>
                </a:solidFill>
                <a:latin typeface="Century Gothic"/>
                <a:cs typeface="Century Gothic"/>
              </a:rPr>
              <a:t>Due</a:t>
            </a:r>
            <a:r>
              <a:rPr sz="1800" b="1" spc="-30" dirty="0">
                <a:solidFill>
                  <a:srgbClr val="404040"/>
                </a:solidFill>
                <a:latin typeface="Century Gothic"/>
                <a:cs typeface="Century Gothic"/>
              </a:rPr>
              <a:t> </a:t>
            </a:r>
            <a:r>
              <a:rPr sz="1800" b="1" dirty="0">
                <a:solidFill>
                  <a:srgbClr val="404040"/>
                </a:solidFill>
                <a:latin typeface="Century Gothic"/>
                <a:cs typeface="Century Gothic"/>
              </a:rPr>
              <a:t>to</a:t>
            </a:r>
            <a:r>
              <a:rPr sz="1800" b="1" spc="-10" dirty="0">
                <a:solidFill>
                  <a:srgbClr val="404040"/>
                </a:solidFill>
                <a:latin typeface="Century Gothic"/>
                <a:cs typeface="Century Gothic"/>
              </a:rPr>
              <a:t> </a:t>
            </a:r>
            <a:r>
              <a:rPr sz="1800" b="1" dirty="0">
                <a:solidFill>
                  <a:srgbClr val="404040"/>
                </a:solidFill>
                <a:latin typeface="Century Gothic"/>
                <a:cs typeface="Century Gothic"/>
              </a:rPr>
              <a:t>anticipated</a:t>
            </a:r>
            <a:r>
              <a:rPr sz="1800" b="1" spc="-25" dirty="0">
                <a:solidFill>
                  <a:srgbClr val="404040"/>
                </a:solidFill>
                <a:latin typeface="Century Gothic"/>
                <a:cs typeface="Century Gothic"/>
              </a:rPr>
              <a:t> </a:t>
            </a:r>
            <a:r>
              <a:rPr sz="1800" b="1" dirty="0">
                <a:solidFill>
                  <a:srgbClr val="404040"/>
                </a:solidFill>
                <a:latin typeface="Century Gothic"/>
                <a:cs typeface="Century Gothic"/>
              </a:rPr>
              <a:t>high</a:t>
            </a:r>
            <a:r>
              <a:rPr sz="1800" b="1" spc="-25" dirty="0">
                <a:solidFill>
                  <a:srgbClr val="404040"/>
                </a:solidFill>
                <a:latin typeface="Century Gothic"/>
                <a:cs typeface="Century Gothic"/>
              </a:rPr>
              <a:t> </a:t>
            </a:r>
            <a:r>
              <a:rPr sz="1800" b="1" dirty="0">
                <a:solidFill>
                  <a:srgbClr val="404040"/>
                </a:solidFill>
                <a:latin typeface="Century Gothic"/>
                <a:cs typeface="Century Gothic"/>
              </a:rPr>
              <a:t>demand,</a:t>
            </a:r>
            <a:r>
              <a:rPr sz="1800" b="1" spc="-35" dirty="0">
                <a:solidFill>
                  <a:srgbClr val="404040"/>
                </a:solidFill>
                <a:latin typeface="Century Gothic"/>
                <a:cs typeface="Century Gothic"/>
              </a:rPr>
              <a:t> </a:t>
            </a:r>
            <a:r>
              <a:rPr sz="1800" b="1" dirty="0">
                <a:solidFill>
                  <a:srgbClr val="404040"/>
                </a:solidFill>
                <a:latin typeface="Century Gothic"/>
                <a:cs typeface="Century Gothic"/>
              </a:rPr>
              <a:t>sections</a:t>
            </a:r>
            <a:r>
              <a:rPr sz="1800" b="1" spc="-25" dirty="0">
                <a:solidFill>
                  <a:srgbClr val="404040"/>
                </a:solidFill>
                <a:latin typeface="Century Gothic"/>
                <a:cs typeface="Century Gothic"/>
              </a:rPr>
              <a:t> </a:t>
            </a:r>
            <a:r>
              <a:rPr sz="1800" b="1" dirty="0">
                <a:solidFill>
                  <a:srgbClr val="404040"/>
                </a:solidFill>
                <a:latin typeface="Century Gothic"/>
                <a:cs typeface="Century Gothic"/>
              </a:rPr>
              <a:t>not</a:t>
            </a:r>
            <a:r>
              <a:rPr sz="1800" b="1" spc="-35" dirty="0">
                <a:solidFill>
                  <a:srgbClr val="404040"/>
                </a:solidFill>
                <a:latin typeface="Century Gothic"/>
                <a:cs typeface="Century Gothic"/>
              </a:rPr>
              <a:t> </a:t>
            </a:r>
            <a:r>
              <a:rPr sz="1800" b="1" dirty="0">
                <a:solidFill>
                  <a:srgbClr val="404040"/>
                </a:solidFill>
                <a:latin typeface="Century Gothic"/>
                <a:cs typeface="Century Gothic"/>
              </a:rPr>
              <a:t>following</a:t>
            </a:r>
            <a:r>
              <a:rPr sz="1800" b="1" spc="-10" dirty="0">
                <a:solidFill>
                  <a:srgbClr val="404040"/>
                </a:solidFill>
                <a:latin typeface="Century Gothic"/>
                <a:cs typeface="Century Gothic"/>
              </a:rPr>
              <a:t> </a:t>
            </a:r>
            <a:r>
              <a:rPr sz="1800" b="1" dirty="0">
                <a:solidFill>
                  <a:srgbClr val="404040"/>
                </a:solidFill>
                <a:latin typeface="Century Gothic"/>
                <a:cs typeface="Century Gothic"/>
              </a:rPr>
              <a:t>the</a:t>
            </a:r>
            <a:r>
              <a:rPr sz="1800" b="1" spc="-20" dirty="0">
                <a:solidFill>
                  <a:srgbClr val="404040"/>
                </a:solidFill>
                <a:latin typeface="Century Gothic"/>
                <a:cs typeface="Century Gothic"/>
              </a:rPr>
              <a:t> </a:t>
            </a:r>
            <a:r>
              <a:rPr sz="1800" b="1" u="sng" dirty="0">
                <a:solidFill>
                  <a:srgbClr val="A793D2"/>
                </a:solidFill>
                <a:uFill>
                  <a:solidFill>
                    <a:srgbClr val="A793D2"/>
                  </a:solidFill>
                </a:uFill>
                <a:latin typeface="Century Gothic"/>
                <a:cs typeface="Century Gothic"/>
                <a:hlinkClick r:id="rId3"/>
              </a:rPr>
              <a:t>standard</a:t>
            </a:r>
            <a:r>
              <a:rPr sz="1800" b="1" u="sng" spc="-35" dirty="0">
                <a:solidFill>
                  <a:srgbClr val="A793D2"/>
                </a:solidFill>
                <a:uFill>
                  <a:solidFill>
                    <a:srgbClr val="A793D2"/>
                  </a:solidFill>
                </a:uFill>
                <a:latin typeface="Century Gothic"/>
                <a:cs typeface="Century Gothic"/>
                <a:hlinkClick r:id="rId3"/>
              </a:rPr>
              <a:t> </a:t>
            </a:r>
            <a:r>
              <a:rPr sz="1800" b="1" u="sng" dirty="0">
                <a:solidFill>
                  <a:srgbClr val="A793D2"/>
                </a:solidFill>
                <a:uFill>
                  <a:solidFill>
                    <a:srgbClr val="A793D2"/>
                  </a:solidFill>
                </a:uFill>
                <a:latin typeface="Century Gothic"/>
                <a:cs typeface="Century Gothic"/>
                <a:hlinkClick r:id="rId3"/>
              </a:rPr>
              <a:t>teaching</a:t>
            </a:r>
            <a:r>
              <a:rPr sz="1800" b="1" u="sng" spc="-25" dirty="0">
                <a:solidFill>
                  <a:srgbClr val="A793D2"/>
                </a:solidFill>
                <a:uFill>
                  <a:solidFill>
                    <a:srgbClr val="A793D2"/>
                  </a:solidFill>
                </a:uFill>
                <a:latin typeface="Century Gothic"/>
                <a:cs typeface="Century Gothic"/>
                <a:hlinkClick r:id="rId3"/>
              </a:rPr>
              <a:t> </a:t>
            </a:r>
            <a:r>
              <a:rPr sz="1800" b="1" u="sng" spc="-10" dirty="0">
                <a:solidFill>
                  <a:srgbClr val="A793D2"/>
                </a:solidFill>
                <a:uFill>
                  <a:solidFill>
                    <a:srgbClr val="A793D2"/>
                  </a:solidFill>
                </a:uFill>
                <a:latin typeface="Century Gothic"/>
                <a:cs typeface="Century Gothic"/>
                <a:hlinkClick r:id="rId3"/>
              </a:rPr>
              <a:t>schedule</a:t>
            </a:r>
            <a:r>
              <a:rPr sz="1800" b="1" spc="-10" dirty="0">
                <a:solidFill>
                  <a:srgbClr val="A793D2"/>
                </a:solidFill>
                <a:latin typeface="Century Gothic"/>
                <a:cs typeface="Century Gothic"/>
              </a:rPr>
              <a:t> </a:t>
            </a:r>
            <a:r>
              <a:rPr sz="1800" b="1" dirty="0">
                <a:solidFill>
                  <a:srgbClr val="404040"/>
                </a:solidFill>
                <a:latin typeface="Century Gothic"/>
                <a:cs typeface="Century Gothic"/>
              </a:rPr>
              <a:t>will</a:t>
            </a:r>
            <a:r>
              <a:rPr sz="1800" b="1" spc="-10" dirty="0">
                <a:solidFill>
                  <a:srgbClr val="404040"/>
                </a:solidFill>
                <a:latin typeface="Century Gothic"/>
                <a:cs typeface="Century Gothic"/>
              </a:rPr>
              <a:t> </a:t>
            </a:r>
            <a:r>
              <a:rPr sz="1800" b="1" dirty="0">
                <a:solidFill>
                  <a:srgbClr val="404040"/>
                </a:solidFill>
                <a:latin typeface="Century Gothic"/>
                <a:cs typeface="Century Gothic"/>
              </a:rPr>
              <a:t>have</a:t>
            </a:r>
            <a:r>
              <a:rPr sz="1800" b="1" spc="-25" dirty="0">
                <a:solidFill>
                  <a:srgbClr val="404040"/>
                </a:solidFill>
                <a:latin typeface="Century Gothic"/>
                <a:cs typeface="Century Gothic"/>
              </a:rPr>
              <a:t> </a:t>
            </a:r>
            <a:r>
              <a:rPr sz="1800" b="1" dirty="0">
                <a:solidFill>
                  <a:srgbClr val="404040"/>
                </a:solidFill>
                <a:latin typeface="Century Gothic"/>
                <a:cs typeface="Century Gothic"/>
              </a:rPr>
              <a:t>limited options</a:t>
            </a:r>
            <a:r>
              <a:rPr sz="1800" b="1" spc="-35" dirty="0">
                <a:solidFill>
                  <a:srgbClr val="404040"/>
                </a:solidFill>
                <a:latin typeface="Century Gothic"/>
                <a:cs typeface="Century Gothic"/>
              </a:rPr>
              <a:t> </a:t>
            </a:r>
            <a:r>
              <a:rPr sz="1800" b="1" dirty="0">
                <a:solidFill>
                  <a:srgbClr val="404040"/>
                </a:solidFill>
                <a:latin typeface="Century Gothic"/>
                <a:cs typeface="Century Gothic"/>
              </a:rPr>
              <a:t>for</a:t>
            </a:r>
            <a:r>
              <a:rPr sz="1800" b="1" spc="-20" dirty="0">
                <a:solidFill>
                  <a:srgbClr val="404040"/>
                </a:solidFill>
                <a:latin typeface="Century Gothic"/>
                <a:cs typeface="Century Gothic"/>
              </a:rPr>
              <a:t> CIF.</a:t>
            </a:r>
            <a:endParaRPr lang="en-US" sz="1800" b="1" spc="-20" dirty="0">
              <a:solidFill>
                <a:srgbClr val="404040"/>
              </a:solidFill>
              <a:latin typeface="Century Gothic"/>
              <a:cs typeface="Century Gothic"/>
            </a:endParaRPr>
          </a:p>
          <a:p>
            <a:pPr marL="354965" marR="5080" indent="-342265">
              <a:lnSpc>
                <a:spcPct val="100000"/>
              </a:lnSpc>
              <a:spcBef>
                <a:spcPts val="944"/>
              </a:spcBef>
              <a:buClr>
                <a:srgbClr val="F5A307"/>
              </a:buClr>
              <a:buSzPct val="80555"/>
              <a:buFont typeface="Wingdings 3"/>
              <a:buChar char=""/>
              <a:tabLst>
                <a:tab pos="354965" algn="l"/>
                <a:tab pos="355600" algn="l"/>
              </a:tabLst>
            </a:pPr>
            <a:r>
              <a:rPr lang="en-US" spc="-20" dirty="0">
                <a:solidFill>
                  <a:srgbClr val="404040"/>
                </a:solidFill>
                <a:latin typeface="Century Gothic"/>
                <a:cs typeface="Century Gothic"/>
              </a:rPr>
              <a:t>Computer Labs Do NOT get reserved through CMSS, reserve </a:t>
            </a:r>
            <a:r>
              <a:rPr lang="en-US" spc="-20">
                <a:solidFill>
                  <a:srgbClr val="404040"/>
                </a:solidFill>
                <a:latin typeface="Century Gothic"/>
                <a:cs typeface="Century Gothic"/>
              </a:rPr>
              <a:t>these </a:t>
            </a:r>
            <a:r>
              <a:rPr lang="en-US" spc="-20">
                <a:solidFill>
                  <a:srgbClr val="404040"/>
                </a:solidFill>
                <a:latin typeface="Century Gothic"/>
                <a:cs typeface="Century Gothic"/>
                <a:hlinkClick r:id="rId4"/>
              </a:rPr>
              <a:t>here</a:t>
            </a:r>
            <a:r>
              <a:rPr lang="en-US" spc="-20">
                <a:solidFill>
                  <a:srgbClr val="404040"/>
                </a:solidFill>
                <a:latin typeface="Century Gothic"/>
                <a:cs typeface="Century Gothic"/>
              </a:rPr>
              <a:t>.</a:t>
            </a:r>
            <a:endParaRPr sz="1800" dirty="0">
              <a:latin typeface="Century Gothic"/>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3400"/>
            <a:ext cx="6225540" cy="1397819"/>
          </a:xfrm>
          <a:prstGeom prst="rect">
            <a:avLst/>
          </a:prstGeom>
        </p:spPr>
        <p:txBody>
          <a:bodyPr vert="horz" wrap="square" lIns="0" tIns="287020" rIns="0" bIns="0" rtlCol="0">
            <a:spAutoFit/>
          </a:bodyPr>
          <a:lstStyle/>
          <a:p>
            <a:pPr marL="12700">
              <a:lnSpc>
                <a:spcPct val="100000"/>
              </a:lnSpc>
              <a:spcBef>
                <a:spcPts val="100"/>
              </a:spcBef>
            </a:pPr>
            <a:r>
              <a:rPr lang="en-US" dirty="0"/>
              <a:t>Miscellaneous Scheduling Information</a:t>
            </a:r>
            <a:endParaRPr spc="-10" dirty="0"/>
          </a:p>
        </p:txBody>
      </p:sp>
      <p:sp>
        <p:nvSpPr>
          <p:cNvPr id="3" name="object 3"/>
          <p:cNvSpPr txBox="1"/>
          <p:nvPr/>
        </p:nvSpPr>
        <p:spPr>
          <a:xfrm>
            <a:off x="898842" y="2743200"/>
            <a:ext cx="10394315" cy="2562240"/>
          </a:xfrm>
          <a:prstGeom prst="rect">
            <a:avLst/>
          </a:prstGeom>
        </p:spPr>
        <p:txBody>
          <a:bodyPr vert="horz" wrap="square" lIns="0" tIns="12700" rIns="0" bIns="0" rtlCol="0">
            <a:spAutoFit/>
          </a:bodyPr>
          <a:lstStyle/>
          <a:p>
            <a:pPr marL="756285" lvl="1" indent="-287020">
              <a:lnSpc>
                <a:spcPct val="100000"/>
              </a:lnSpc>
              <a:spcBef>
                <a:spcPts val="1000"/>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Instructions</a:t>
            </a:r>
            <a:r>
              <a:rPr sz="1600" spc="-35" dirty="0">
                <a:solidFill>
                  <a:srgbClr val="404040"/>
                </a:solidFill>
                <a:latin typeface="Century Gothic"/>
                <a:cs typeface="Century Gothic"/>
              </a:rPr>
              <a:t> </a:t>
            </a:r>
            <a:r>
              <a:rPr sz="1600" dirty="0">
                <a:solidFill>
                  <a:srgbClr val="404040"/>
                </a:solidFill>
                <a:latin typeface="Century Gothic"/>
                <a:cs typeface="Century Gothic"/>
              </a:rPr>
              <a:t>for</a:t>
            </a:r>
            <a:r>
              <a:rPr sz="1600" spc="-60" dirty="0">
                <a:solidFill>
                  <a:srgbClr val="404040"/>
                </a:solidFill>
                <a:latin typeface="Century Gothic"/>
                <a:cs typeface="Century Gothic"/>
              </a:rPr>
              <a:t> </a:t>
            </a:r>
            <a:r>
              <a:rPr sz="1600" dirty="0">
                <a:solidFill>
                  <a:srgbClr val="404040"/>
                </a:solidFill>
                <a:latin typeface="Century Gothic"/>
                <a:cs typeface="Century Gothic"/>
              </a:rPr>
              <a:t>changing</a:t>
            </a:r>
            <a:r>
              <a:rPr sz="1600" spc="-45" dirty="0">
                <a:solidFill>
                  <a:srgbClr val="404040"/>
                </a:solidFill>
                <a:latin typeface="Century Gothic"/>
                <a:cs typeface="Century Gothic"/>
              </a:rPr>
              <a:t> </a:t>
            </a:r>
            <a:r>
              <a:rPr sz="1600" dirty="0">
                <a:solidFill>
                  <a:srgbClr val="404040"/>
                </a:solidFill>
                <a:latin typeface="Century Gothic"/>
                <a:cs typeface="Century Gothic"/>
              </a:rPr>
              <a:t>the</a:t>
            </a:r>
            <a:r>
              <a:rPr sz="1600" spc="-55" dirty="0">
                <a:solidFill>
                  <a:srgbClr val="404040"/>
                </a:solidFill>
                <a:latin typeface="Century Gothic"/>
                <a:cs typeface="Century Gothic"/>
              </a:rPr>
              <a:t> </a:t>
            </a:r>
            <a:r>
              <a:rPr sz="1600" dirty="0">
                <a:solidFill>
                  <a:srgbClr val="404040"/>
                </a:solidFill>
                <a:latin typeface="Century Gothic"/>
                <a:cs typeface="Century Gothic"/>
              </a:rPr>
              <a:t>schedule</a:t>
            </a:r>
            <a:r>
              <a:rPr sz="1600" spc="-50" dirty="0">
                <a:solidFill>
                  <a:srgbClr val="404040"/>
                </a:solidFill>
                <a:latin typeface="Century Gothic"/>
                <a:cs typeface="Century Gothic"/>
              </a:rPr>
              <a:t> </a:t>
            </a:r>
            <a:r>
              <a:rPr sz="1600" dirty="0">
                <a:solidFill>
                  <a:srgbClr val="404040"/>
                </a:solidFill>
                <a:latin typeface="Century Gothic"/>
                <a:cs typeface="Century Gothic"/>
              </a:rPr>
              <a:t>type</a:t>
            </a:r>
            <a:r>
              <a:rPr sz="1600" spc="-65" dirty="0">
                <a:solidFill>
                  <a:srgbClr val="404040"/>
                </a:solidFill>
                <a:latin typeface="Century Gothic"/>
                <a:cs typeface="Century Gothic"/>
              </a:rPr>
              <a:t> </a:t>
            </a:r>
            <a:r>
              <a:rPr sz="1600" dirty="0">
                <a:solidFill>
                  <a:srgbClr val="404040"/>
                </a:solidFill>
                <a:latin typeface="Century Gothic"/>
                <a:cs typeface="Century Gothic"/>
              </a:rPr>
              <a:t>can</a:t>
            </a:r>
            <a:r>
              <a:rPr sz="1600" spc="-65" dirty="0">
                <a:solidFill>
                  <a:srgbClr val="404040"/>
                </a:solidFill>
                <a:latin typeface="Century Gothic"/>
                <a:cs typeface="Century Gothic"/>
              </a:rPr>
              <a:t> </a:t>
            </a:r>
            <a:r>
              <a:rPr sz="1600" dirty="0">
                <a:solidFill>
                  <a:srgbClr val="404040"/>
                </a:solidFill>
                <a:latin typeface="Century Gothic"/>
                <a:cs typeface="Century Gothic"/>
              </a:rPr>
              <a:t>be</a:t>
            </a:r>
            <a:r>
              <a:rPr sz="1600" spc="-75" dirty="0">
                <a:solidFill>
                  <a:srgbClr val="404040"/>
                </a:solidFill>
                <a:latin typeface="Century Gothic"/>
                <a:cs typeface="Century Gothic"/>
              </a:rPr>
              <a:t> </a:t>
            </a:r>
            <a:r>
              <a:rPr sz="1600" dirty="0">
                <a:solidFill>
                  <a:srgbClr val="404040"/>
                </a:solidFill>
                <a:latin typeface="Century Gothic"/>
                <a:cs typeface="Century Gothic"/>
              </a:rPr>
              <a:t>found</a:t>
            </a:r>
            <a:r>
              <a:rPr sz="1600" spc="-50" dirty="0">
                <a:solidFill>
                  <a:srgbClr val="404040"/>
                </a:solidFill>
                <a:latin typeface="Century Gothic"/>
                <a:cs typeface="Century Gothic"/>
              </a:rPr>
              <a:t> </a:t>
            </a:r>
            <a:r>
              <a:rPr sz="1600" u="sng" spc="-10" dirty="0">
                <a:solidFill>
                  <a:srgbClr val="A793D2"/>
                </a:solidFill>
                <a:uFill>
                  <a:solidFill>
                    <a:srgbClr val="A793D2"/>
                  </a:solidFill>
                </a:uFill>
                <a:latin typeface="Century Gothic"/>
                <a:cs typeface="Century Gothic"/>
                <a:hlinkClick r:id="rId2"/>
              </a:rPr>
              <a:t>here</a:t>
            </a:r>
            <a:r>
              <a:rPr sz="1600" spc="-10" dirty="0">
                <a:solidFill>
                  <a:srgbClr val="404040"/>
                </a:solidFill>
                <a:latin typeface="Century Gothic"/>
                <a:cs typeface="Century Gothic"/>
              </a:rPr>
              <a:t>.</a:t>
            </a:r>
            <a:endParaRPr sz="1600" dirty="0">
              <a:latin typeface="Century Gothic"/>
              <a:cs typeface="Century Gothic"/>
            </a:endParaRPr>
          </a:p>
          <a:p>
            <a:pPr marL="756285" marR="407034" lvl="1" indent="-287020">
              <a:lnSpc>
                <a:spcPct val="100000"/>
              </a:lnSpc>
              <a:spcBef>
                <a:spcPts val="994"/>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Guidance</a:t>
            </a:r>
            <a:r>
              <a:rPr sz="1600" spc="-30" dirty="0">
                <a:solidFill>
                  <a:srgbClr val="404040"/>
                </a:solidFill>
                <a:latin typeface="Century Gothic"/>
                <a:cs typeface="Century Gothic"/>
              </a:rPr>
              <a:t> </a:t>
            </a:r>
            <a:r>
              <a:rPr sz="1600" dirty="0">
                <a:solidFill>
                  <a:srgbClr val="404040"/>
                </a:solidFill>
                <a:latin typeface="Century Gothic"/>
                <a:cs typeface="Century Gothic"/>
              </a:rPr>
              <a:t>for</a:t>
            </a:r>
            <a:r>
              <a:rPr sz="1600" spc="-40" dirty="0">
                <a:solidFill>
                  <a:srgbClr val="404040"/>
                </a:solidFill>
                <a:latin typeface="Century Gothic"/>
                <a:cs typeface="Century Gothic"/>
              </a:rPr>
              <a:t> </a:t>
            </a:r>
            <a:r>
              <a:rPr sz="1600" spc="-10" dirty="0">
                <a:solidFill>
                  <a:srgbClr val="404040"/>
                </a:solidFill>
                <a:latin typeface="Century Gothic"/>
                <a:cs typeface="Century Gothic"/>
              </a:rPr>
              <a:t>packaging</a:t>
            </a:r>
            <a:r>
              <a:rPr sz="1600" spc="-50" dirty="0">
                <a:solidFill>
                  <a:srgbClr val="404040"/>
                </a:solidFill>
                <a:latin typeface="Century Gothic"/>
                <a:cs typeface="Century Gothic"/>
              </a:rPr>
              <a:t> </a:t>
            </a:r>
            <a:r>
              <a:rPr sz="1600" dirty="0">
                <a:solidFill>
                  <a:srgbClr val="404040"/>
                </a:solidFill>
                <a:latin typeface="Century Gothic"/>
                <a:cs typeface="Century Gothic"/>
              </a:rPr>
              <a:t>sections</a:t>
            </a:r>
            <a:r>
              <a:rPr sz="1600" spc="-10" dirty="0">
                <a:solidFill>
                  <a:srgbClr val="404040"/>
                </a:solidFill>
                <a:latin typeface="Century Gothic"/>
                <a:cs typeface="Century Gothic"/>
              </a:rPr>
              <a:t> </a:t>
            </a:r>
            <a:r>
              <a:rPr sz="1600" dirty="0">
                <a:solidFill>
                  <a:srgbClr val="404040"/>
                </a:solidFill>
                <a:latin typeface="Century Gothic"/>
                <a:cs typeface="Century Gothic"/>
              </a:rPr>
              <a:t>(fully</a:t>
            </a:r>
            <a:r>
              <a:rPr sz="1600" spc="-25" dirty="0">
                <a:solidFill>
                  <a:srgbClr val="404040"/>
                </a:solidFill>
                <a:latin typeface="Century Gothic"/>
                <a:cs typeface="Century Gothic"/>
              </a:rPr>
              <a:t> </a:t>
            </a:r>
            <a:r>
              <a:rPr sz="1600" spc="-10" dirty="0">
                <a:solidFill>
                  <a:srgbClr val="404040"/>
                </a:solidFill>
                <a:latin typeface="Century Gothic"/>
                <a:cs typeface="Century Gothic"/>
              </a:rPr>
              <a:t>in-</a:t>
            </a:r>
            <a:r>
              <a:rPr sz="1600" dirty="0">
                <a:solidFill>
                  <a:srgbClr val="404040"/>
                </a:solidFill>
                <a:latin typeface="Century Gothic"/>
                <a:cs typeface="Century Gothic"/>
              </a:rPr>
              <a:t>person,</a:t>
            </a:r>
            <a:r>
              <a:rPr sz="1600" spc="-25" dirty="0">
                <a:solidFill>
                  <a:srgbClr val="404040"/>
                </a:solidFill>
                <a:latin typeface="Century Gothic"/>
                <a:cs typeface="Century Gothic"/>
              </a:rPr>
              <a:t> </a:t>
            </a:r>
            <a:r>
              <a:rPr sz="1600" dirty="0">
                <a:solidFill>
                  <a:srgbClr val="404040"/>
                </a:solidFill>
                <a:latin typeface="Century Gothic"/>
                <a:cs typeface="Century Gothic"/>
              </a:rPr>
              <a:t>fully</a:t>
            </a:r>
            <a:r>
              <a:rPr sz="1600" spc="-55" dirty="0">
                <a:solidFill>
                  <a:srgbClr val="404040"/>
                </a:solidFill>
                <a:latin typeface="Century Gothic"/>
                <a:cs typeface="Century Gothic"/>
              </a:rPr>
              <a:t> </a:t>
            </a:r>
            <a:r>
              <a:rPr sz="1600" dirty="0">
                <a:solidFill>
                  <a:srgbClr val="404040"/>
                </a:solidFill>
                <a:latin typeface="Century Gothic"/>
                <a:cs typeface="Century Gothic"/>
              </a:rPr>
              <a:t>online,</a:t>
            </a:r>
            <a:r>
              <a:rPr sz="1600" spc="-50" dirty="0">
                <a:solidFill>
                  <a:srgbClr val="404040"/>
                </a:solidFill>
                <a:latin typeface="Century Gothic"/>
                <a:cs typeface="Century Gothic"/>
              </a:rPr>
              <a:t> </a:t>
            </a:r>
            <a:r>
              <a:rPr sz="1600" dirty="0">
                <a:solidFill>
                  <a:srgbClr val="404040"/>
                </a:solidFill>
                <a:latin typeface="Century Gothic"/>
                <a:cs typeface="Century Gothic"/>
              </a:rPr>
              <a:t>or</a:t>
            </a:r>
            <a:r>
              <a:rPr sz="1600" spc="-30" dirty="0">
                <a:solidFill>
                  <a:srgbClr val="404040"/>
                </a:solidFill>
                <a:latin typeface="Century Gothic"/>
                <a:cs typeface="Century Gothic"/>
              </a:rPr>
              <a:t> </a:t>
            </a:r>
            <a:r>
              <a:rPr sz="1600" dirty="0">
                <a:solidFill>
                  <a:srgbClr val="404040"/>
                </a:solidFill>
                <a:latin typeface="Century Gothic"/>
                <a:cs typeface="Century Gothic"/>
              </a:rPr>
              <a:t>a</a:t>
            </a:r>
            <a:r>
              <a:rPr sz="1600" spc="-50" dirty="0">
                <a:solidFill>
                  <a:srgbClr val="404040"/>
                </a:solidFill>
                <a:latin typeface="Century Gothic"/>
                <a:cs typeface="Century Gothic"/>
              </a:rPr>
              <a:t> </a:t>
            </a:r>
            <a:r>
              <a:rPr sz="1600" spc="-10" dirty="0">
                <a:solidFill>
                  <a:srgbClr val="404040"/>
                </a:solidFill>
                <a:latin typeface="Century Gothic"/>
                <a:cs typeface="Century Gothic"/>
              </a:rPr>
              <a:t>combination)</a:t>
            </a:r>
            <a:r>
              <a:rPr sz="1600" spc="-30" dirty="0">
                <a:solidFill>
                  <a:srgbClr val="404040"/>
                </a:solidFill>
                <a:latin typeface="Century Gothic"/>
                <a:cs typeface="Century Gothic"/>
              </a:rPr>
              <a:t> </a:t>
            </a:r>
            <a:r>
              <a:rPr sz="1600" dirty="0">
                <a:solidFill>
                  <a:srgbClr val="404040"/>
                </a:solidFill>
                <a:latin typeface="Century Gothic"/>
                <a:cs typeface="Century Gothic"/>
              </a:rPr>
              <a:t>can</a:t>
            </a:r>
            <a:r>
              <a:rPr sz="1600" spc="-45" dirty="0">
                <a:solidFill>
                  <a:srgbClr val="404040"/>
                </a:solidFill>
                <a:latin typeface="Century Gothic"/>
                <a:cs typeface="Century Gothic"/>
              </a:rPr>
              <a:t> </a:t>
            </a:r>
            <a:r>
              <a:rPr sz="1600" dirty="0">
                <a:solidFill>
                  <a:srgbClr val="404040"/>
                </a:solidFill>
                <a:latin typeface="Century Gothic"/>
                <a:cs typeface="Century Gothic"/>
              </a:rPr>
              <a:t>be</a:t>
            </a:r>
            <a:r>
              <a:rPr sz="1600" spc="-45" dirty="0">
                <a:solidFill>
                  <a:srgbClr val="404040"/>
                </a:solidFill>
                <a:latin typeface="Century Gothic"/>
                <a:cs typeface="Century Gothic"/>
              </a:rPr>
              <a:t> </a:t>
            </a:r>
            <a:r>
              <a:rPr sz="1600" spc="-10" dirty="0">
                <a:solidFill>
                  <a:srgbClr val="404040"/>
                </a:solidFill>
                <a:latin typeface="Century Gothic"/>
                <a:cs typeface="Century Gothic"/>
              </a:rPr>
              <a:t>found </a:t>
            </a:r>
            <a:r>
              <a:rPr sz="1600" u="sng" spc="-10" dirty="0">
                <a:solidFill>
                  <a:srgbClr val="A793D2"/>
                </a:solidFill>
                <a:uFill>
                  <a:solidFill>
                    <a:srgbClr val="A793D2"/>
                  </a:solidFill>
                </a:uFill>
                <a:latin typeface="Century Gothic"/>
                <a:cs typeface="Century Gothic"/>
                <a:hlinkClick r:id="rId3"/>
              </a:rPr>
              <a:t>here</a:t>
            </a:r>
            <a:r>
              <a:rPr sz="1600" spc="-10" dirty="0">
                <a:solidFill>
                  <a:srgbClr val="404040"/>
                </a:solidFill>
                <a:latin typeface="Century Gothic"/>
                <a:cs typeface="Century Gothic"/>
              </a:rPr>
              <a:t>.</a:t>
            </a:r>
            <a:endParaRPr lang="en-US" sz="1600" spc="-10" dirty="0">
              <a:solidFill>
                <a:srgbClr val="404040"/>
              </a:solidFill>
              <a:latin typeface="Century Gothic"/>
              <a:cs typeface="Century Gothic"/>
            </a:endParaRPr>
          </a:p>
          <a:p>
            <a:pPr marL="756285" marR="407034" lvl="1" indent="-287020">
              <a:lnSpc>
                <a:spcPct val="100000"/>
              </a:lnSpc>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If looking for a new CRN be sure to check </a:t>
            </a:r>
            <a:r>
              <a:rPr lang="en-US" sz="1600" dirty="0" err="1">
                <a:latin typeface="Century Gothic" panose="020B0502020202020204" pitchFamily="34" charset="0"/>
                <a:hlinkClick r:id="rId4"/>
              </a:rPr>
              <a:t>Catsched</a:t>
            </a:r>
            <a:r>
              <a:rPr lang="en-US" sz="1600" dirty="0">
                <a:latin typeface="Century Gothic" panose="020B0502020202020204" pitchFamily="34" charset="0"/>
              </a:rPr>
              <a:t> or the Banner form SSASECQ</a:t>
            </a:r>
            <a:r>
              <a:rPr lang="en-US" sz="1600" spc="-10" dirty="0">
                <a:solidFill>
                  <a:srgbClr val="404040"/>
                </a:solidFill>
                <a:latin typeface="Century Gothic" panose="020B0502020202020204" pitchFamily="34" charset="0"/>
              </a:rPr>
              <a:t>.</a:t>
            </a:r>
            <a:r>
              <a:rPr lang="en-US" sz="1600" spc="-10" dirty="0">
                <a:solidFill>
                  <a:srgbClr val="404040"/>
                </a:solidFill>
                <a:latin typeface="Century Gothic"/>
              </a:rPr>
              <a:t> DO NOT CREATE A NEW CRN if one is available. Any questions please email us first. </a:t>
            </a:r>
            <a:endParaRPr sz="1600" dirty="0">
              <a:latin typeface="Century Gothic"/>
              <a:cs typeface="Century Gothic"/>
            </a:endParaRPr>
          </a:p>
          <a:p>
            <a:pPr marL="756285" lvl="1" indent="-287020">
              <a:lnSpc>
                <a:spcPct val="100000"/>
              </a:lnSpc>
              <a:spcBef>
                <a:spcPts val="1005"/>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For</a:t>
            </a:r>
            <a:r>
              <a:rPr sz="1600" spc="-55" dirty="0">
                <a:solidFill>
                  <a:srgbClr val="404040"/>
                </a:solidFill>
                <a:latin typeface="Century Gothic"/>
                <a:cs typeface="Century Gothic"/>
              </a:rPr>
              <a:t> </a:t>
            </a:r>
            <a:r>
              <a:rPr sz="1600" dirty="0">
                <a:solidFill>
                  <a:srgbClr val="404040"/>
                </a:solidFill>
                <a:latin typeface="Century Gothic"/>
                <a:cs typeface="Century Gothic"/>
              </a:rPr>
              <a:t>those</a:t>
            </a:r>
            <a:r>
              <a:rPr sz="1600" spc="-50" dirty="0">
                <a:solidFill>
                  <a:srgbClr val="404040"/>
                </a:solidFill>
                <a:latin typeface="Century Gothic"/>
                <a:cs typeface="Century Gothic"/>
              </a:rPr>
              <a:t> </a:t>
            </a:r>
            <a:r>
              <a:rPr sz="1600" spc="-10" dirty="0">
                <a:solidFill>
                  <a:srgbClr val="404040"/>
                </a:solidFill>
                <a:latin typeface="Century Gothic"/>
                <a:cs typeface="Century Gothic"/>
              </a:rPr>
              <a:t>experienced</a:t>
            </a:r>
            <a:r>
              <a:rPr sz="1600" spc="-45" dirty="0">
                <a:solidFill>
                  <a:srgbClr val="404040"/>
                </a:solidFill>
                <a:latin typeface="Century Gothic"/>
                <a:cs typeface="Century Gothic"/>
              </a:rPr>
              <a:t> </a:t>
            </a:r>
            <a:r>
              <a:rPr sz="1600" dirty="0">
                <a:solidFill>
                  <a:srgbClr val="404040"/>
                </a:solidFill>
                <a:latin typeface="Century Gothic"/>
                <a:cs typeface="Century Gothic"/>
              </a:rPr>
              <a:t>with</a:t>
            </a:r>
            <a:r>
              <a:rPr sz="1600" spc="-30" dirty="0">
                <a:solidFill>
                  <a:srgbClr val="404040"/>
                </a:solidFill>
                <a:latin typeface="Century Gothic"/>
                <a:cs typeface="Century Gothic"/>
              </a:rPr>
              <a:t> </a:t>
            </a:r>
            <a:r>
              <a:rPr sz="1600" dirty="0">
                <a:solidFill>
                  <a:srgbClr val="404040"/>
                </a:solidFill>
                <a:latin typeface="Century Gothic"/>
                <a:cs typeface="Century Gothic"/>
              </a:rPr>
              <a:t>linking</a:t>
            </a:r>
            <a:r>
              <a:rPr sz="1600" spc="-70" dirty="0">
                <a:solidFill>
                  <a:srgbClr val="404040"/>
                </a:solidFill>
                <a:latin typeface="Century Gothic"/>
                <a:cs typeface="Century Gothic"/>
              </a:rPr>
              <a:t> </a:t>
            </a:r>
            <a:r>
              <a:rPr sz="1600" dirty="0">
                <a:solidFill>
                  <a:srgbClr val="404040"/>
                </a:solidFill>
                <a:latin typeface="Century Gothic"/>
                <a:cs typeface="Century Gothic"/>
              </a:rPr>
              <a:t>sections,</a:t>
            </a:r>
            <a:r>
              <a:rPr sz="1600" spc="-50" dirty="0">
                <a:solidFill>
                  <a:srgbClr val="404040"/>
                </a:solidFill>
                <a:latin typeface="Century Gothic"/>
                <a:cs typeface="Century Gothic"/>
              </a:rPr>
              <a:t> </a:t>
            </a:r>
            <a:r>
              <a:rPr sz="1600" dirty="0">
                <a:solidFill>
                  <a:srgbClr val="404040"/>
                </a:solidFill>
                <a:latin typeface="Century Gothic"/>
                <a:cs typeface="Century Gothic"/>
              </a:rPr>
              <a:t>instructions</a:t>
            </a:r>
            <a:r>
              <a:rPr sz="1600" spc="-20" dirty="0">
                <a:solidFill>
                  <a:srgbClr val="404040"/>
                </a:solidFill>
                <a:latin typeface="Century Gothic"/>
                <a:cs typeface="Century Gothic"/>
              </a:rPr>
              <a:t> </a:t>
            </a:r>
            <a:r>
              <a:rPr sz="1600" dirty="0">
                <a:solidFill>
                  <a:srgbClr val="404040"/>
                </a:solidFill>
                <a:latin typeface="Century Gothic"/>
                <a:cs typeface="Century Gothic"/>
              </a:rPr>
              <a:t>and</a:t>
            </a:r>
            <a:r>
              <a:rPr sz="1600" spc="-65" dirty="0">
                <a:solidFill>
                  <a:srgbClr val="404040"/>
                </a:solidFill>
                <a:latin typeface="Century Gothic"/>
                <a:cs typeface="Century Gothic"/>
              </a:rPr>
              <a:t> </a:t>
            </a:r>
            <a:r>
              <a:rPr sz="1600" dirty="0">
                <a:solidFill>
                  <a:srgbClr val="404040"/>
                </a:solidFill>
                <a:latin typeface="Century Gothic"/>
                <a:cs typeface="Century Gothic"/>
              </a:rPr>
              <a:t>reminders</a:t>
            </a:r>
            <a:r>
              <a:rPr sz="1600" spc="-30" dirty="0">
                <a:solidFill>
                  <a:srgbClr val="404040"/>
                </a:solidFill>
                <a:latin typeface="Century Gothic"/>
                <a:cs typeface="Century Gothic"/>
              </a:rPr>
              <a:t> </a:t>
            </a:r>
            <a:r>
              <a:rPr sz="1600" dirty="0">
                <a:solidFill>
                  <a:srgbClr val="404040"/>
                </a:solidFill>
                <a:latin typeface="Century Gothic"/>
                <a:cs typeface="Century Gothic"/>
              </a:rPr>
              <a:t>can</a:t>
            </a:r>
            <a:r>
              <a:rPr sz="1600" spc="-65" dirty="0">
                <a:solidFill>
                  <a:srgbClr val="404040"/>
                </a:solidFill>
                <a:latin typeface="Century Gothic"/>
                <a:cs typeface="Century Gothic"/>
              </a:rPr>
              <a:t> </a:t>
            </a:r>
            <a:r>
              <a:rPr sz="1600" dirty="0">
                <a:solidFill>
                  <a:srgbClr val="404040"/>
                </a:solidFill>
                <a:latin typeface="Century Gothic"/>
                <a:cs typeface="Century Gothic"/>
              </a:rPr>
              <a:t>be</a:t>
            </a:r>
            <a:r>
              <a:rPr sz="1600" spc="-80" dirty="0">
                <a:solidFill>
                  <a:srgbClr val="404040"/>
                </a:solidFill>
                <a:latin typeface="Century Gothic"/>
                <a:cs typeface="Century Gothic"/>
              </a:rPr>
              <a:t> </a:t>
            </a:r>
            <a:r>
              <a:rPr sz="1600" dirty="0">
                <a:solidFill>
                  <a:srgbClr val="404040"/>
                </a:solidFill>
                <a:latin typeface="Century Gothic"/>
                <a:cs typeface="Century Gothic"/>
              </a:rPr>
              <a:t>found</a:t>
            </a:r>
            <a:r>
              <a:rPr sz="1600" spc="-55" dirty="0">
                <a:solidFill>
                  <a:srgbClr val="404040"/>
                </a:solidFill>
                <a:latin typeface="Century Gothic"/>
                <a:cs typeface="Century Gothic"/>
              </a:rPr>
              <a:t> </a:t>
            </a:r>
            <a:r>
              <a:rPr sz="1600" u="sng" spc="-10" dirty="0">
                <a:solidFill>
                  <a:srgbClr val="A793D2"/>
                </a:solidFill>
                <a:uFill>
                  <a:solidFill>
                    <a:srgbClr val="A793D2"/>
                  </a:solidFill>
                </a:uFill>
                <a:latin typeface="Century Gothic"/>
                <a:cs typeface="Century Gothic"/>
                <a:hlinkClick r:id="rId5"/>
              </a:rPr>
              <a:t>here</a:t>
            </a:r>
            <a:r>
              <a:rPr sz="1600" spc="-10" dirty="0">
                <a:solidFill>
                  <a:srgbClr val="404040"/>
                </a:solidFill>
                <a:latin typeface="Century Gothic"/>
                <a:cs typeface="Century Gothic"/>
              </a:rPr>
              <a:t>.</a:t>
            </a:r>
            <a:endParaRPr sz="1600" dirty="0">
              <a:latin typeface="Century Gothic"/>
              <a:cs typeface="Century Gothic"/>
            </a:endParaRPr>
          </a:p>
          <a:p>
            <a:pPr marL="1155700" lvl="2" indent="-228600">
              <a:lnSpc>
                <a:spcPct val="100000"/>
              </a:lnSpc>
              <a:spcBef>
                <a:spcPts val="1005"/>
              </a:spcBef>
              <a:buClr>
                <a:srgbClr val="F5A307"/>
              </a:buClr>
              <a:buSzPct val="78571"/>
              <a:buFont typeface="Wingdings 3"/>
              <a:buChar char=""/>
              <a:tabLst>
                <a:tab pos="1155700" algn="l"/>
              </a:tabLst>
            </a:pPr>
            <a:r>
              <a:rPr sz="1400" dirty="0">
                <a:solidFill>
                  <a:srgbClr val="404040"/>
                </a:solidFill>
                <a:latin typeface="Century Gothic"/>
                <a:cs typeface="Century Gothic"/>
              </a:rPr>
              <a:t>If</a:t>
            </a:r>
            <a:r>
              <a:rPr sz="1400" spc="-30" dirty="0">
                <a:solidFill>
                  <a:srgbClr val="404040"/>
                </a:solidFill>
                <a:latin typeface="Century Gothic"/>
                <a:cs typeface="Century Gothic"/>
              </a:rPr>
              <a:t> </a:t>
            </a:r>
            <a:r>
              <a:rPr sz="1400" dirty="0">
                <a:solidFill>
                  <a:srgbClr val="404040"/>
                </a:solidFill>
                <a:latin typeface="Century Gothic"/>
                <a:cs typeface="Century Gothic"/>
              </a:rPr>
              <a:t>you</a:t>
            </a:r>
            <a:r>
              <a:rPr sz="1400" spc="-35" dirty="0">
                <a:solidFill>
                  <a:srgbClr val="404040"/>
                </a:solidFill>
                <a:latin typeface="Century Gothic"/>
                <a:cs typeface="Century Gothic"/>
              </a:rPr>
              <a:t> </a:t>
            </a:r>
            <a:r>
              <a:rPr sz="1400" dirty="0">
                <a:solidFill>
                  <a:srgbClr val="404040"/>
                </a:solidFill>
                <a:latin typeface="Century Gothic"/>
                <a:cs typeface="Century Gothic"/>
              </a:rPr>
              <a:t>are new</a:t>
            </a:r>
            <a:r>
              <a:rPr sz="1400" spc="-15" dirty="0">
                <a:solidFill>
                  <a:srgbClr val="404040"/>
                </a:solidFill>
                <a:latin typeface="Century Gothic"/>
                <a:cs typeface="Century Gothic"/>
              </a:rPr>
              <a:t> </a:t>
            </a:r>
            <a:r>
              <a:rPr sz="1400" dirty="0">
                <a:solidFill>
                  <a:srgbClr val="404040"/>
                </a:solidFill>
                <a:latin typeface="Century Gothic"/>
                <a:cs typeface="Century Gothic"/>
              </a:rPr>
              <a:t>to</a:t>
            </a:r>
            <a:r>
              <a:rPr sz="1400" spc="-5" dirty="0">
                <a:solidFill>
                  <a:srgbClr val="404040"/>
                </a:solidFill>
                <a:latin typeface="Century Gothic"/>
                <a:cs typeface="Century Gothic"/>
              </a:rPr>
              <a:t> </a:t>
            </a:r>
            <a:r>
              <a:rPr sz="1400" dirty="0">
                <a:solidFill>
                  <a:srgbClr val="404040"/>
                </a:solidFill>
                <a:latin typeface="Century Gothic"/>
                <a:cs typeface="Century Gothic"/>
              </a:rPr>
              <a:t>linking,</a:t>
            </a:r>
            <a:r>
              <a:rPr sz="1400" spc="-40" dirty="0">
                <a:solidFill>
                  <a:srgbClr val="404040"/>
                </a:solidFill>
                <a:latin typeface="Century Gothic"/>
                <a:cs typeface="Century Gothic"/>
              </a:rPr>
              <a:t> </a:t>
            </a:r>
            <a:r>
              <a:rPr sz="1400" i="1" u="sng" dirty="0">
                <a:solidFill>
                  <a:srgbClr val="A793D2"/>
                </a:solidFill>
                <a:uFill>
                  <a:solidFill>
                    <a:srgbClr val="A793D2"/>
                  </a:solidFill>
                </a:uFill>
                <a:latin typeface="Century Gothic"/>
                <a:cs typeface="Century Gothic"/>
                <a:hlinkClick r:id="rId6"/>
              </a:rPr>
              <a:t>Contact</a:t>
            </a:r>
            <a:r>
              <a:rPr sz="1400" i="1" u="sng" spc="-40" dirty="0">
                <a:solidFill>
                  <a:srgbClr val="A793D2"/>
                </a:solidFill>
                <a:uFill>
                  <a:solidFill>
                    <a:srgbClr val="A793D2"/>
                  </a:solidFill>
                </a:uFill>
                <a:latin typeface="Century Gothic"/>
                <a:cs typeface="Century Gothic"/>
                <a:hlinkClick r:id="rId6"/>
              </a:rPr>
              <a:t> </a:t>
            </a:r>
            <a:r>
              <a:rPr sz="1400" i="1" u="sng" spc="-10" dirty="0">
                <a:solidFill>
                  <a:srgbClr val="A793D2"/>
                </a:solidFill>
                <a:uFill>
                  <a:solidFill>
                    <a:srgbClr val="A793D2"/>
                  </a:solidFill>
                </a:uFill>
                <a:latin typeface="Century Gothic"/>
                <a:cs typeface="Century Gothic"/>
                <a:hlinkClick r:id="rId6"/>
              </a:rPr>
              <a:t>CMSS</a:t>
            </a:r>
            <a:r>
              <a:rPr sz="1400" i="1" spc="-10" dirty="0">
                <a:solidFill>
                  <a:srgbClr val="404040"/>
                </a:solidFill>
                <a:latin typeface="Century Gothic"/>
                <a:cs typeface="Century Gothic"/>
              </a:rPr>
              <a:t>.</a:t>
            </a:r>
            <a:endParaRPr sz="1400" dirty="0">
              <a:latin typeface="Century Gothic"/>
              <a:cs typeface="Century Gothic"/>
            </a:endParaRPr>
          </a:p>
          <a:p>
            <a:pPr marL="1155700" lvl="2" indent="-228600">
              <a:lnSpc>
                <a:spcPct val="100000"/>
              </a:lnSpc>
              <a:spcBef>
                <a:spcPts val="950"/>
              </a:spcBef>
              <a:buClr>
                <a:srgbClr val="F5A307"/>
              </a:buClr>
              <a:buSzPct val="78571"/>
              <a:buFont typeface="Wingdings 3"/>
              <a:buChar char=""/>
              <a:tabLst>
                <a:tab pos="1155700" algn="l"/>
              </a:tabLst>
            </a:pPr>
            <a:r>
              <a:rPr sz="1400" dirty="0">
                <a:solidFill>
                  <a:srgbClr val="404040"/>
                </a:solidFill>
                <a:latin typeface="Century Gothic"/>
                <a:cs typeface="Century Gothic"/>
              </a:rPr>
              <a:t>If</a:t>
            </a:r>
            <a:r>
              <a:rPr sz="1400" spc="-45" dirty="0">
                <a:solidFill>
                  <a:srgbClr val="404040"/>
                </a:solidFill>
                <a:latin typeface="Century Gothic"/>
                <a:cs typeface="Century Gothic"/>
              </a:rPr>
              <a:t> </a:t>
            </a:r>
            <a:r>
              <a:rPr sz="1400" dirty="0">
                <a:solidFill>
                  <a:srgbClr val="404040"/>
                </a:solidFill>
                <a:latin typeface="Century Gothic"/>
                <a:cs typeface="Century Gothic"/>
              </a:rPr>
              <a:t>linking</a:t>
            </a:r>
            <a:r>
              <a:rPr sz="1400" spc="-55" dirty="0">
                <a:solidFill>
                  <a:srgbClr val="404040"/>
                </a:solidFill>
                <a:latin typeface="Century Gothic"/>
                <a:cs typeface="Century Gothic"/>
              </a:rPr>
              <a:t> </a:t>
            </a:r>
            <a:r>
              <a:rPr sz="1400" dirty="0">
                <a:solidFill>
                  <a:srgbClr val="404040"/>
                </a:solidFill>
                <a:latin typeface="Century Gothic"/>
                <a:cs typeface="Century Gothic"/>
              </a:rPr>
              <a:t>sections</a:t>
            </a:r>
            <a:r>
              <a:rPr sz="1400" spc="-50" dirty="0">
                <a:solidFill>
                  <a:srgbClr val="404040"/>
                </a:solidFill>
                <a:latin typeface="Century Gothic"/>
                <a:cs typeface="Century Gothic"/>
              </a:rPr>
              <a:t> </a:t>
            </a:r>
            <a:r>
              <a:rPr sz="1400" dirty="0">
                <a:solidFill>
                  <a:srgbClr val="404040"/>
                </a:solidFill>
                <a:latin typeface="Century Gothic"/>
                <a:cs typeface="Century Gothic"/>
              </a:rPr>
              <a:t>for</a:t>
            </a:r>
            <a:r>
              <a:rPr sz="1400" spc="-30" dirty="0">
                <a:solidFill>
                  <a:srgbClr val="404040"/>
                </a:solidFill>
                <a:latin typeface="Century Gothic"/>
                <a:cs typeface="Century Gothic"/>
              </a:rPr>
              <a:t> </a:t>
            </a:r>
            <a:r>
              <a:rPr sz="1400" dirty="0">
                <a:solidFill>
                  <a:srgbClr val="404040"/>
                </a:solidFill>
                <a:latin typeface="Century Gothic"/>
                <a:cs typeface="Century Gothic"/>
              </a:rPr>
              <a:t>a course</a:t>
            </a:r>
            <a:r>
              <a:rPr sz="1400" spc="-40" dirty="0">
                <a:solidFill>
                  <a:srgbClr val="404040"/>
                </a:solidFill>
                <a:latin typeface="Century Gothic"/>
                <a:cs typeface="Century Gothic"/>
              </a:rPr>
              <a:t> </a:t>
            </a:r>
            <a:r>
              <a:rPr sz="1400" dirty="0">
                <a:solidFill>
                  <a:srgbClr val="404040"/>
                </a:solidFill>
                <a:latin typeface="Century Gothic"/>
                <a:cs typeface="Century Gothic"/>
              </a:rPr>
              <a:t>that</a:t>
            </a:r>
            <a:r>
              <a:rPr sz="1400" spc="5" dirty="0">
                <a:solidFill>
                  <a:srgbClr val="404040"/>
                </a:solidFill>
                <a:latin typeface="Century Gothic"/>
                <a:cs typeface="Century Gothic"/>
              </a:rPr>
              <a:t> </a:t>
            </a:r>
            <a:r>
              <a:rPr sz="1400" dirty="0">
                <a:solidFill>
                  <a:srgbClr val="404040"/>
                </a:solidFill>
                <a:latin typeface="Century Gothic"/>
                <a:cs typeface="Century Gothic"/>
              </a:rPr>
              <a:t>has</a:t>
            </a:r>
            <a:r>
              <a:rPr sz="1400" spc="-20" dirty="0">
                <a:solidFill>
                  <a:srgbClr val="404040"/>
                </a:solidFill>
                <a:latin typeface="Century Gothic"/>
                <a:cs typeface="Century Gothic"/>
              </a:rPr>
              <a:t> </a:t>
            </a:r>
            <a:r>
              <a:rPr sz="1400" dirty="0">
                <a:solidFill>
                  <a:srgbClr val="404040"/>
                </a:solidFill>
                <a:latin typeface="Century Gothic"/>
                <a:cs typeface="Century Gothic"/>
              </a:rPr>
              <a:t>never</a:t>
            </a:r>
            <a:r>
              <a:rPr sz="1400" spc="-25" dirty="0">
                <a:solidFill>
                  <a:srgbClr val="404040"/>
                </a:solidFill>
                <a:latin typeface="Century Gothic"/>
                <a:cs typeface="Century Gothic"/>
              </a:rPr>
              <a:t> </a:t>
            </a:r>
            <a:r>
              <a:rPr sz="1400" dirty="0">
                <a:solidFill>
                  <a:srgbClr val="404040"/>
                </a:solidFill>
                <a:latin typeface="Century Gothic"/>
                <a:cs typeface="Century Gothic"/>
              </a:rPr>
              <a:t>had</a:t>
            </a:r>
            <a:r>
              <a:rPr sz="1400" spc="-5" dirty="0">
                <a:solidFill>
                  <a:srgbClr val="404040"/>
                </a:solidFill>
                <a:latin typeface="Century Gothic"/>
                <a:cs typeface="Century Gothic"/>
              </a:rPr>
              <a:t> </a:t>
            </a:r>
            <a:r>
              <a:rPr sz="1400" dirty="0">
                <a:solidFill>
                  <a:srgbClr val="404040"/>
                </a:solidFill>
                <a:latin typeface="Century Gothic"/>
                <a:cs typeface="Century Gothic"/>
              </a:rPr>
              <a:t>linking</a:t>
            </a:r>
            <a:r>
              <a:rPr sz="1400" spc="-55" dirty="0">
                <a:solidFill>
                  <a:srgbClr val="404040"/>
                </a:solidFill>
                <a:latin typeface="Century Gothic"/>
                <a:cs typeface="Century Gothic"/>
              </a:rPr>
              <a:t> </a:t>
            </a:r>
            <a:r>
              <a:rPr sz="1400" dirty="0">
                <a:solidFill>
                  <a:srgbClr val="404040"/>
                </a:solidFill>
                <a:latin typeface="Century Gothic"/>
                <a:cs typeface="Century Gothic"/>
              </a:rPr>
              <a:t>before,</a:t>
            </a:r>
            <a:r>
              <a:rPr sz="1400" spc="-35" dirty="0">
                <a:solidFill>
                  <a:srgbClr val="404040"/>
                </a:solidFill>
                <a:latin typeface="Century Gothic"/>
                <a:cs typeface="Century Gothic"/>
              </a:rPr>
              <a:t> </a:t>
            </a:r>
            <a:r>
              <a:rPr sz="1400" i="1" u="sng" dirty="0">
                <a:solidFill>
                  <a:srgbClr val="A793D2"/>
                </a:solidFill>
                <a:uFill>
                  <a:solidFill>
                    <a:srgbClr val="A793D2"/>
                  </a:solidFill>
                </a:uFill>
                <a:latin typeface="Century Gothic"/>
                <a:cs typeface="Century Gothic"/>
                <a:hlinkClick r:id="rId6"/>
              </a:rPr>
              <a:t>Contact</a:t>
            </a:r>
            <a:r>
              <a:rPr sz="1400" i="1" u="sng" spc="-45" dirty="0">
                <a:solidFill>
                  <a:srgbClr val="A793D2"/>
                </a:solidFill>
                <a:uFill>
                  <a:solidFill>
                    <a:srgbClr val="A793D2"/>
                  </a:solidFill>
                </a:uFill>
                <a:latin typeface="Century Gothic"/>
                <a:cs typeface="Century Gothic"/>
                <a:hlinkClick r:id="rId6"/>
              </a:rPr>
              <a:t> </a:t>
            </a:r>
            <a:r>
              <a:rPr sz="1400" i="1" u="sng" spc="-10" dirty="0">
                <a:solidFill>
                  <a:srgbClr val="A793D2"/>
                </a:solidFill>
                <a:uFill>
                  <a:solidFill>
                    <a:srgbClr val="A793D2"/>
                  </a:solidFill>
                </a:uFill>
                <a:latin typeface="Century Gothic"/>
                <a:cs typeface="Century Gothic"/>
                <a:hlinkClick r:id="rId6"/>
              </a:rPr>
              <a:t>CMSS</a:t>
            </a:r>
            <a:r>
              <a:rPr sz="1400" i="1" spc="-10" dirty="0">
                <a:solidFill>
                  <a:srgbClr val="404040"/>
                </a:solidFill>
                <a:latin typeface="Century Gothic"/>
                <a:cs typeface="Century Gothic"/>
              </a:rPr>
              <a:t>.</a:t>
            </a:r>
            <a:endParaRPr lang="en-US" sz="1400" i="1" spc="-10" dirty="0">
              <a:solidFill>
                <a:srgbClr val="404040"/>
              </a:solidFill>
              <a:latin typeface="Century Gothic"/>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9FB-1993-6B44-01CD-99012EC8BB42}"/>
              </a:ext>
            </a:extLst>
          </p:cNvPr>
          <p:cNvSpPr>
            <a:spLocks noGrp="1"/>
          </p:cNvSpPr>
          <p:nvPr>
            <p:ph type="title"/>
          </p:nvPr>
        </p:nvSpPr>
        <p:spPr>
          <a:xfrm>
            <a:off x="1233694" y="740152"/>
            <a:ext cx="6225540" cy="1107996"/>
          </a:xfrm>
        </p:spPr>
        <p:txBody>
          <a:bodyPr/>
          <a:lstStyle/>
          <a:p>
            <a:r>
              <a:rPr lang="en-US" dirty="0"/>
              <a:t>When Changes to Sections Can Be Made</a:t>
            </a:r>
          </a:p>
        </p:txBody>
      </p:sp>
      <p:sp>
        <p:nvSpPr>
          <p:cNvPr id="3" name="Text Placeholder 2">
            <a:extLst>
              <a:ext uri="{FF2B5EF4-FFF2-40B4-BE49-F238E27FC236}">
                <a16:creationId xmlns:a16="http://schemas.microsoft.com/office/drawing/2014/main" id="{53F1E737-AB80-B294-254A-0E09DD378464}"/>
              </a:ext>
            </a:extLst>
          </p:cNvPr>
          <p:cNvSpPr>
            <a:spLocks noGrp="1"/>
          </p:cNvSpPr>
          <p:nvPr>
            <p:ph type="body" idx="1"/>
          </p:nvPr>
        </p:nvSpPr>
        <p:spPr>
          <a:xfrm>
            <a:off x="1233694" y="2514600"/>
            <a:ext cx="9847580" cy="3616375"/>
          </a:xfrm>
        </p:spPr>
        <p:txBody>
          <a:bodyPr/>
          <a:lstStyle/>
          <a:p>
            <a:r>
              <a:rPr lang="en-US" sz="1600" b="1" dirty="0"/>
              <a:t>The following can be changed in SSASECT even when students are registered for a section:</a:t>
            </a:r>
          </a:p>
          <a:p>
            <a:pPr lvl="1"/>
            <a:r>
              <a:rPr lang="en-US" sz="1500" dirty="0"/>
              <a:t>Meeting Days/Times (Your department needs to notify registered students)</a:t>
            </a:r>
          </a:p>
          <a:p>
            <a:pPr lvl="1"/>
            <a:r>
              <a:rPr lang="en-US" sz="1500" dirty="0"/>
              <a:t>Instructors</a:t>
            </a:r>
          </a:p>
          <a:p>
            <a:pPr lvl="1"/>
            <a:r>
              <a:rPr lang="en-US" sz="1500" dirty="0"/>
              <a:t>Schedule Type</a:t>
            </a:r>
          </a:p>
          <a:p>
            <a:pPr lvl="1"/>
            <a:r>
              <a:rPr lang="en-US" sz="1500" dirty="0"/>
              <a:t>Restrictions (in SSARRES)</a:t>
            </a:r>
          </a:p>
          <a:p>
            <a:pPr lvl="1"/>
            <a:endParaRPr lang="en-US" dirty="0"/>
          </a:p>
          <a:p>
            <a:pPr lvl="1"/>
            <a:r>
              <a:rPr lang="en-US" b="1" dirty="0"/>
              <a:t>The following CANNOT be changed once students are registered (they need to drop and re-add after the change) (You will have to email us to change </a:t>
            </a:r>
            <a:r>
              <a:rPr lang="en-US" b="1"/>
              <a:t>these details):</a:t>
            </a:r>
            <a:endParaRPr lang="en-US" b="1" dirty="0"/>
          </a:p>
          <a:p>
            <a:pPr lvl="1"/>
            <a:r>
              <a:rPr lang="en-US" sz="1500" dirty="0"/>
              <a:t>POT (Part of Term)</a:t>
            </a:r>
          </a:p>
          <a:p>
            <a:pPr lvl="1"/>
            <a:r>
              <a:rPr lang="en-US" sz="1500" dirty="0"/>
              <a:t>Grade Mode</a:t>
            </a:r>
          </a:p>
          <a:p>
            <a:pPr lvl="1"/>
            <a:r>
              <a:rPr lang="en-US" sz="1500" dirty="0"/>
              <a:t>Credit Hours</a:t>
            </a:r>
          </a:p>
          <a:p>
            <a:pPr lvl="1"/>
            <a:r>
              <a:rPr lang="en-US" sz="1500" dirty="0"/>
              <a:t>Billing Hours</a:t>
            </a:r>
          </a:p>
          <a:p>
            <a:pPr lvl="1"/>
            <a:r>
              <a:rPr lang="en-US" sz="1500" dirty="0"/>
              <a:t>Linking</a:t>
            </a:r>
          </a:p>
          <a:p>
            <a:endParaRPr lang="en-US" dirty="0"/>
          </a:p>
          <a:p>
            <a:endParaRPr lang="en-US" dirty="0"/>
          </a:p>
        </p:txBody>
      </p:sp>
    </p:spTree>
    <p:extLst>
      <p:ext uri="{BB962C8B-B14F-4D97-AF65-F5344CB8AC3E}">
        <p14:creationId xmlns:p14="http://schemas.microsoft.com/office/powerpoint/2010/main" val="287124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Quick</a:t>
            </a:r>
            <a:r>
              <a:rPr spc="-5" dirty="0"/>
              <a:t> </a:t>
            </a:r>
            <a:r>
              <a:rPr dirty="0"/>
              <a:t>Q &amp;</a:t>
            </a:r>
            <a:r>
              <a:rPr spc="5" dirty="0"/>
              <a:t> </a:t>
            </a:r>
            <a:r>
              <a:rPr spc="-50" dirty="0"/>
              <a:t>A</a:t>
            </a:r>
          </a:p>
        </p:txBody>
      </p:sp>
      <p:sp>
        <p:nvSpPr>
          <p:cNvPr id="3" name="object 3"/>
          <p:cNvSpPr txBox="1">
            <a:spLocks noGrp="1"/>
          </p:cNvSpPr>
          <p:nvPr>
            <p:ph type="body" idx="1"/>
          </p:nvPr>
        </p:nvSpPr>
        <p:spPr>
          <a:prstGeom prst="rect">
            <a:avLst/>
          </a:prstGeom>
        </p:spPr>
        <p:txBody>
          <a:bodyPr vert="horz" wrap="square" lIns="0" tIns="102235" rIns="0" bIns="0" rtlCol="0">
            <a:spAutoFit/>
          </a:bodyPr>
          <a:lstStyle/>
          <a:p>
            <a:pPr marL="354965" indent="-342265">
              <a:lnSpc>
                <a:spcPct val="100000"/>
              </a:lnSpc>
              <a:spcBef>
                <a:spcPts val="805"/>
              </a:spcBef>
              <a:buClr>
                <a:srgbClr val="F5A307"/>
              </a:buClr>
              <a:buSzPct val="80000"/>
              <a:buFont typeface="Wingdings 3"/>
              <a:buChar char=""/>
              <a:tabLst>
                <a:tab pos="354965" algn="l"/>
                <a:tab pos="355600" algn="l"/>
              </a:tabLst>
            </a:pPr>
            <a:r>
              <a:rPr dirty="0"/>
              <a:t>Do</a:t>
            </a:r>
            <a:r>
              <a:rPr spc="-25" dirty="0"/>
              <a:t> </a:t>
            </a:r>
            <a:r>
              <a:rPr dirty="0"/>
              <a:t>I</a:t>
            </a:r>
            <a:r>
              <a:rPr spc="-5" dirty="0"/>
              <a:t> </a:t>
            </a:r>
            <a:r>
              <a:rPr dirty="0"/>
              <a:t>need</a:t>
            </a:r>
            <a:r>
              <a:rPr spc="-5" dirty="0"/>
              <a:t> </a:t>
            </a:r>
            <a:r>
              <a:rPr dirty="0"/>
              <a:t>to return</a:t>
            </a:r>
            <a:r>
              <a:rPr spc="-30" dirty="0"/>
              <a:t> </a:t>
            </a:r>
            <a:r>
              <a:rPr dirty="0"/>
              <a:t>the</a:t>
            </a:r>
            <a:r>
              <a:rPr spc="-10" dirty="0"/>
              <a:t> </a:t>
            </a:r>
            <a:r>
              <a:rPr dirty="0"/>
              <a:t>room</a:t>
            </a:r>
            <a:r>
              <a:rPr spc="5" dirty="0"/>
              <a:t> </a:t>
            </a:r>
            <a:r>
              <a:rPr dirty="0"/>
              <a:t>request </a:t>
            </a:r>
            <a:r>
              <a:rPr spc="-10" dirty="0"/>
              <a:t>spreadsheet?</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Only</a:t>
            </a:r>
            <a:r>
              <a:rPr sz="1400" spc="-45" dirty="0">
                <a:solidFill>
                  <a:srgbClr val="404040"/>
                </a:solidFill>
                <a:latin typeface="Century Gothic"/>
                <a:cs typeface="Century Gothic"/>
              </a:rPr>
              <a:t> </a:t>
            </a:r>
            <a:r>
              <a:rPr sz="1400" dirty="0">
                <a:solidFill>
                  <a:srgbClr val="404040"/>
                </a:solidFill>
                <a:latin typeface="Century Gothic"/>
                <a:cs typeface="Century Gothic"/>
              </a:rPr>
              <a:t>if</a:t>
            </a:r>
            <a:r>
              <a:rPr sz="1400" spc="-45" dirty="0">
                <a:solidFill>
                  <a:srgbClr val="404040"/>
                </a:solidFill>
                <a:latin typeface="Century Gothic"/>
                <a:cs typeface="Century Gothic"/>
              </a:rPr>
              <a:t> </a:t>
            </a:r>
            <a:r>
              <a:rPr sz="1400" dirty="0">
                <a:solidFill>
                  <a:srgbClr val="404040"/>
                </a:solidFill>
                <a:latin typeface="Century Gothic"/>
                <a:cs typeface="Century Gothic"/>
              </a:rPr>
              <a:t>you</a:t>
            </a:r>
            <a:r>
              <a:rPr sz="1400" spc="-25" dirty="0">
                <a:solidFill>
                  <a:srgbClr val="404040"/>
                </a:solidFill>
                <a:latin typeface="Century Gothic"/>
                <a:cs typeface="Century Gothic"/>
              </a:rPr>
              <a:t> </a:t>
            </a:r>
            <a:r>
              <a:rPr sz="1400" dirty="0">
                <a:solidFill>
                  <a:srgbClr val="404040"/>
                </a:solidFill>
                <a:latin typeface="Century Gothic"/>
                <a:cs typeface="Century Gothic"/>
              </a:rPr>
              <a:t>need</a:t>
            </a:r>
            <a:r>
              <a:rPr sz="1400" spc="-15" dirty="0">
                <a:solidFill>
                  <a:srgbClr val="404040"/>
                </a:solidFill>
                <a:latin typeface="Century Gothic"/>
                <a:cs typeface="Century Gothic"/>
              </a:rPr>
              <a:t> </a:t>
            </a:r>
            <a:r>
              <a:rPr sz="1400" dirty="0">
                <a:solidFill>
                  <a:srgbClr val="404040"/>
                </a:solidFill>
                <a:latin typeface="Century Gothic"/>
                <a:cs typeface="Century Gothic"/>
              </a:rPr>
              <a:t>GA</a:t>
            </a:r>
            <a:r>
              <a:rPr sz="1400" spc="-10" dirty="0">
                <a:solidFill>
                  <a:srgbClr val="404040"/>
                </a:solidFill>
                <a:latin typeface="Century Gothic"/>
                <a:cs typeface="Century Gothic"/>
              </a:rPr>
              <a:t> </a:t>
            </a:r>
            <a:r>
              <a:rPr sz="1400" dirty="0">
                <a:solidFill>
                  <a:srgbClr val="404040"/>
                </a:solidFill>
                <a:latin typeface="Century Gothic"/>
                <a:cs typeface="Century Gothic"/>
              </a:rPr>
              <a:t>rooms.</a:t>
            </a:r>
            <a:r>
              <a:rPr sz="1400" spc="-40" dirty="0">
                <a:solidFill>
                  <a:srgbClr val="404040"/>
                </a:solidFill>
                <a:latin typeface="Century Gothic"/>
                <a:cs typeface="Century Gothic"/>
              </a:rPr>
              <a:t> </a:t>
            </a:r>
            <a:r>
              <a:rPr sz="1400" dirty="0">
                <a:solidFill>
                  <a:srgbClr val="404040"/>
                </a:solidFill>
                <a:latin typeface="Century Gothic"/>
                <a:cs typeface="Century Gothic"/>
              </a:rPr>
              <a:t>Return</a:t>
            </a:r>
            <a:r>
              <a:rPr sz="1400" spc="-5" dirty="0">
                <a:solidFill>
                  <a:srgbClr val="404040"/>
                </a:solidFill>
                <a:latin typeface="Century Gothic"/>
                <a:cs typeface="Century Gothic"/>
              </a:rPr>
              <a:t> </a:t>
            </a:r>
            <a:r>
              <a:rPr sz="1400" dirty="0">
                <a:solidFill>
                  <a:srgbClr val="404040"/>
                </a:solidFill>
                <a:latin typeface="Century Gothic"/>
                <a:cs typeface="Century Gothic"/>
              </a:rPr>
              <a:t>the</a:t>
            </a:r>
            <a:r>
              <a:rPr sz="1400" spc="-5" dirty="0">
                <a:solidFill>
                  <a:srgbClr val="404040"/>
                </a:solidFill>
                <a:latin typeface="Century Gothic"/>
                <a:cs typeface="Century Gothic"/>
              </a:rPr>
              <a:t> </a:t>
            </a:r>
            <a:r>
              <a:rPr sz="1400" dirty="0">
                <a:solidFill>
                  <a:srgbClr val="404040"/>
                </a:solidFill>
                <a:latin typeface="Century Gothic"/>
                <a:cs typeface="Century Gothic"/>
              </a:rPr>
              <a:t>sheet</a:t>
            </a:r>
            <a:r>
              <a:rPr sz="1400" spc="-5" dirty="0">
                <a:solidFill>
                  <a:srgbClr val="404040"/>
                </a:solidFill>
                <a:latin typeface="Century Gothic"/>
                <a:cs typeface="Century Gothic"/>
              </a:rPr>
              <a:t> </a:t>
            </a:r>
            <a:r>
              <a:rPr sz="1400" dirty="0">
                <a:solidFill>
                  <a:srgbClr val="404040"/>
                </a:solidFill>
                <a:latin typeface="Century Gothic"/>
                <a:cs typeface="Century Gothic"/>
              </a:rPr>
              <a:t>with</a:t>
            </a:r>
            <a:r>
              <a:rPr sz="1400" spc="-40" dirty="0">
                <a:solidFill>
                  <a:srgbClr val="404040"/>
                </a:solidFill>
                <a:latin typeface="Century Gothic"/>
                <a:cs typeface="Century Gothic"/>
              </a:rPr>
              <a:t> </a:t>
            </a:r>
            <a:r>
              <a:rPr sz="1400" i="1" dirty="0">
                <a:solidFill>
                  <a:srgbClr val="404040"/>
                </a:solidFill>
                <a:latin typeface="Century Gothic"/>
                <a:cs typeface="Century Gothic"/>
              </a:rPr>
              <a:t>only</a:t>
            </a:r>
            <a:r>
              <a:rPr sz="1400" i="1" spc="-30" dirty="0">
                <a:solidFill>
                  <a:srgbClr val="404040"/>
                </a:solidFill>
                <a:latin typeface="Century Gothic"/>
                <a:cs typeface="Century Gothic"/>
              </a:rPr>
              <a:t> </a:t>
            </a:r>
            <a:r>
              <a:rPr sz="1400" dirty="0">
                <a:solidFill>
                  <a:srgbClr val="404040"/>
                </a:solidFill>
                <a:latin typeface="Century Gothic"/>
                <a:cs typeface="Century Gothic"/>
              </a:rPr>
              <a:t>those</a:t>
            </a:r>
            <a:r>
              <a:rPr sz="1400" spc="-25" dirty="0">
                <a:solidFill>
                  <a:srgbClr val="404040"/>
                </a:solidFill>
                <a:latin typeface="Century Gothic"/>
                <a:cs typeface="Century Gothic"/>
              </a:rPr>
              <a:t> </a:t>
            </a:r>
            <a:r>
              <a:rPr sz="1400" spc="-10" dirty="0">
                <a:solidFill>
                  <a:srgbClr val="404040"/>
                </a:solidFill>
                <a:latin typeface="Century Gothic"/>
                <a:cs typeface="Century Gothic"/>
              </a:rPr>
              <a:t>lines.</a:t>
            </a:r>
            <a:endParaRPr sz="1400" dirty="0">
              <a:latin typeface="Century Gothic"/>
              <a:cs typeface="Century Gothic"/>
            </a:endParaRPr>
          </a:p>
          <a:p>
            <a:pPr marL="354965" indent="-342265">
              <a:lnSpc>
                <a:spcPct val="100000"/>
              </a:lnSpc>
              <a:spcBef>
                <a:spcPts val="640"/>
              </a:spcBef>
              <a:buClr>
                <a:srgbClr val="F5A307"/>
              </a:buClr>
              <a:buSzPct val="80000"/>
              <a:buFont typeface="Wingdings 3"/>
              <a:buChar char=""/>
              <a:tabLst>
                <a:tab pos="354965" algn="l"/>
                <a:tab pos="355600" algn="l"/>
              </a:tabLst>
            </a:pPr>
            <a:r>
              <a:rPr dirty="0"/>
              <a:t>What</a:t>
            </a:r>
            <a:r>
              <a:rPr spc="-15" dirty="0"/>
              <a:t> </a:t>
            </a:r>
            <a:r>
              <a:rPr dirty="0"/>
              <a:t>if</a:t>
            </a:r>
            <a:r>
              <a:rPr spc="-15" dirty="0"/>
              <a:t> </a:t>
            </a:r>
            <a:r>
              <a:rPr dirty="0"/>
              <a:t>all</a:t>
            </a:r>
            <a:r>
              <a:rPr spc="-10" dirty="0"/>
              <a:t> </a:t>
            </a:r>
            <a:r>
              <a:rPr dirty="0"/>
              <a:t>my</a:t>
            </a:r>
            <a:r>
              <a:rPr spc="-5" dirty="0"/>
              <a:t> </a:t>
            </a:r>
            <a:r>
              <a:rPr dirty="0"/>
              <a:t>sections</a:t>
            </a:r>
            <a:r>
              <a:rPr spc="-5" dirty="0"/>
              <a:t> </a:t>
            </a:r>
            <a:r>
              <a:rPr dirty="0"/>
              <a:t>are</a:t>
            </a:r>
            <a:r>
              <a:rPr spc="-10" dirty="0"/>
              <a:t> </a:t>
            </a:r>
            <a:r>
              <a:rPr dirty="0"/>
              <a:t>either</a:t>
            </a:r>
            <a:r>
              <a:rPr spc="-20" dirty="0"/>
              <a:t> </a:t>
            </a:r>
            <a:r>
              <a:rPr dirty="0"/>
              <a:t>in</a:t>
            </a:r>
            <a:r>
              <a:rPr spc="-10" dirty="0"/>
              <a:t> </a:t>
            </a:r>
            <a:r>
              <a:rPr dirty="0"/>
              <a:t>department</a:t>
            </a:r>
            <a:r>
              <a:rPr spc="10" dirty="0"/>
              <a:t> </a:t>
            </a:r>
            <a:r>
              <a:rPr dirty="0"/>
              <a:t>rooms</a:t>
            </a:r>
            <a:r>
              <a:rPr spc="5" dirty="0"/>
              <a:t> </a:t>
            </a:r>
            <a:r>
              <a:rPr dirty="0"/>
              <a:t>or</a:t>
            </a:r>
            <a:r>
              <a:rPr spc="-5" dirty="0"/>
              <a:t> </a:t>
            </a:r>
            <a:r>
              <a:rPr dirty="0"/>
              <a:t>are</a:t>
            </a:r>
            <a:r>
              <a:rPr spc="-10" dirty="0"/>
              <a:t> online?</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Enter</a:t>
            </a:r>
            <a:r>
              <a:rPr sz="1400" spc="-15" dirty="0">
                <a:solidFill>
                  <a:srgbClr val="404040"/>
                </a:solidFill>
                <a:latin typeface="Century Gothic"/>
                <a:cs typeface="Century Gothic"/>
              </a:rPr>
              <a:t> </a:t>
            </a:r>
            <a:r>
              <a:rPr sz="1400" dirty="0">
                <a:solidFill>
                  <a:srgbClr val="404040"/>
                </a:solidFill>
                <a:latin typeface="Century Gothic"/>
                <a:cs typeface="Century Gothic"/>
              </a:rPr>
              <a:t>all</a:t>
            </a:r>
            <a:r>
              <a:rPr sz="1400" spc="-40" dirty="0">
                <a:solidFill>
                  <a:srgbClr val="404040"/>
                </a:solidFill>
                <a:latin typeface="Century Gothic"/>
                <a:cs typeface="Century Gothic"/>
              </a:rPr>
              <a:t> </a:t>
            </a:r>
            <a:r>
              <a:rPr sz="1400" dirty="0">
                <a:solidFill>
                  <a:srgbClr val="404040"/>
                </a:solidFill>
                <a:latin typeface="Century Gothic"/>
                <a:cs typeface="Century Gothic"/>
              </a:rPr>
              <a:t>department</a:t>
            </a:r>
            <a:r>
              <a:rPr sz="1400" spc="-5" dirty="0">
                <a:solidFill>
                  <a:srgbClr val="404040"/>
                </a:solidFill>
                <a:latin typeface="Century Gothic"/>
                <a:cs typeface="Century Gothic"/>
              </a:rPr>
              <a:t> </a:t>
            </a:r>
            <a:r>
              <a:rPr sz="1400" dirty="0">
                <a:solidFill>
                  <a:srgbClr val="404040"/>
                </a:solidFill>
                <a:latin typeface="Century Gothic"/>
                <a:cs typeface="Century Gothic"/>
              </a:rPr>
              <a:t>rooms</a:t>
            </a:r>
            <a:r>
              <a:rPr sz="1400" spc="-40" dirty="0">
                <a:solidFill>
                  <a:srgbClr val="404040"/>
                </a:solidFill>
                <a:latin typeface="Century Gothic"/>
                <a:cs typeface="Century Gothic"/>
              </a:rPr>
              <a:t> </a:t>
            </a:r>
            <a:r>
              <a:rPr sz="1400" dirty="0">
                <a:solidFill>
                  <a:srgbClr val="404040"/>
                </a:solidFill>
                <a:latin typeface="Century Gothic"/>
                <a:cs typeface="Century Gothic"/>
              </a:rPr>
              <a:t>directly</a:t>
            </a:r>
            <a:r>
              <a:rPr sz="1400" spc="-25" dirty="0">
                <a:solidFill>
                  <a:srgbClr val="404040"/>
                </a:solidFill>
                <a:latin typeface="Century Gothic"/>
                <a:cs typeface="Century Gothic"/>
              </a:rPr>
              <a:t> </a:t>
            </a:r>
            <a:r>
              <a:rPr sz="1400" dirty="0">
                <a:solidFill>
                  <a:srgbClr val="404040"/>
                </a:solidFill>
                <a:latin typeface="Century Gothic"/>
                <a:cs typeface="Century Gothic"/>
              </a:rPr>
              <a:t>in</a:t>
            </a:r>
            <a:r>
              <a:rPr sz="1400" spc="-25" dirty="0">
                <a:solidFill>
                  <a:srgbClr val="404040"/>
                </a:solidFill>
                <a:latin typeface="Century Gothic"/>
                <a:cs typeface="Century Gothic"/>
              </a:rPr>
              <a:t> </a:t>
            </a:r>
            <a:r>
              <a:rPr sz="1400" dirty="0">
                <a:solidFill>
                  <a:srgbClr val="404040"/>
                </a:solidFill>
                <a:latin typeface="Century Gothic"/>
                <a:cs typeface="Century Gothic"/>
              </a:rPr>
              <a:t>Banner</a:t>
            </a:r>
            <a:r>
              <a:rPr sz="1400" spc="-35" dirty="0">
                <a:solidFill>
                  <a:srgbClr val="404040"/>
                </a:solidFill>
                <a:latin typeface="Century Gothic"/>
                <a:cs typeface="Century Gothic"/>
              </a:rPr>
              <a:t> </a:t>
            </a:r>
            <a:r>
              <a:rPr sz="1400" dirty="0">
                <a:solidFill>
                  <a:srgbClr val="404040"/>
                </a:solidFill>
                <a:latin typeface="Century Gothic"/>
                <a:cs typeface="Century Gothic"/>
              </a:rPr>
              <a:t>by</a:t>
            </a:r>
            <a:r>
              <a:rPr sz="1400" spc="-20" dirty="0">
                <a:solidFill>
                  <a:srgbClr val="404040"/>
                </a:solidFill>
                <a:latin typeface="Century Gothic"/>
                <a:cs typeface="Century Gothic"/>
              </a:rPr>
              <a:t> </a:t>
            </a:r>
            <a:r>
              <a:rPr sz="1400" dirty="0">
                <a:solidFill>
                  <a:srgbClr val="404040"/>
                </a:solidFill>
                <a:latin typeface="Century Gothic"/>
                <a:cs typeface="Century Gothic"/>
              </a:rPr>
              <a:t>.</a:t>
            </a:r>
            <a:r>
              <a:rPr sz="1400" spc="-15" dirty="0">
                <a:solidFill>
                  <a:srgbClr val="404040"/>
                </a:solidFill>
                <a:latin typeface="Century Gothic"/>
                <a:cs typeface="Century Gothic"/>
              </a:rPr>
              <a:t> </a:t>
            </a:r>
            <a:r>
              <a:rPr sz="1400" dirty="0">
                <a:solidFill>
                  <a:srgbClr val="404040"/>
                </a:solidFill>
                <a:latin typeface="Century Gothic"/>
                <a:cs typeface="Century Gothic"/>
              </a:rPr>
              <a:t>No</a:t>
            </a:r>
            <a:r>
              <a:rPr sz="1400" spc="-25" dirty="0">
                <a:solidFill>
                  <a:srgbClr val="404040"/>
                </a:solidFill>
                <a:latin typeface="Century Gothic"/>
                <a:cs typeface="Century Gothic"/>
              </a:rPr>
              <a:t> </a:t>
            </a:r>
            <a:r>
              <a:rPr sz="1400" dirty="0">
                <a:solidFill>
                  <a:srgbClr val="404040"/>
                </a:solidFill>
                <a:latin typeface="Century Gothic"/>
                <a:cs typeface="Century Gothic"/>
              </a:rPr>
              <a:t>spreadsheet</a:t>
            </a:r>
            <a:r>
              <a:rPr sz="1400" spc="-5" dirty="0">
                <a:solidFill>
                  <a:srgbClr val="404040"/>
                </a:solidFill>
                <a:latin typeface="Century Gothic"/>
                <a:cs typeface="Century Gothic"/>
              </a:rPr>
              <a:t> </a:t>
            </a:r>
            <a:r>
              <a:rPr sz="1400" dirty="0">
                <a:solidFill>
                  <a:srgbClr val="404040"/>
                </a:solidFill>
                <a:latin typeface="Century Gothic"/>
                <a:cs typeface="Century Gothic"/>
              </a:rPr>
              <a:t>needs</a:t>
            </a:r>
            <a:r>
              <a:rPr sz="1400" spc="-15" dirty="0">
                <a:solidFill>
                  <a:srgbClr val="404040"/>
                </a:solidFill>
                <a:latin typeface="Century Gothic"/>
                <a:cs typeface="Century Gothic"/>
              </a:rPr>
              <a:t> </a:t>
            </a:r>
            <a:r>
              <a:rPr sz="1400" dirty="0">
                <a:solidFill>
                  <a:srgbClr val="404040"/>
                </a:solidFill>
                <a:latin typeface="Century Gothic"/>
                <a:cs typeface="Century Gothic"/>
              </a:rPr>
              <a:t>to</a:t>
            </a:r>
            <a:r>
              <a:rPr sz="1400" spc="-5" dirty="0">
                <a:solidFill>
                  <a:srgbClr val="404040"/>
                </a:solidFill>
                <a:latin typeface="Century Gothic"/>
                <a:cs typeface="Century Gothic"/>
              </a:rPr>
              <a:t> </a:t>
            </a:r>
            <a:r>
              <a:rPr sz="1400" dirty="0">
                <a:solidFill>
                  <a:srgbClr val="404040"/>
                </a:solidFill>
                <a:latin typeface="Century Gothic"/>
                <a:cs typeface="Century Gothic"/>
              </a:rPr>
              <a:t>be</a:t>
            </a:r>
            <a:r>
              <a:rPr sz="1400" spc="-25" dirty="0">
                <a:solidFill>
                  <a:srgbClr val="404040"/>
                </a:solidFill>
                <a:latin typeface="Century Gothic"/>
                <a:cs typeface="Century Gothic"/>
              </a:rPr>
              <a:t> </a:t>
            </a:r>
            <a:r>
              <a:rPr sz="1400" spc="-10" dirty="0">
                <a:solidFill>
                  <a:srgbClr val="404040"/>
                </a:solidFill>
                <a:latin typeface="Century Gothic"/>
                <a:cs typeface="Century Gothic"/>
              </a:rPr>
              <a:t>returned.</a:t>
            </a:r>
            <a:endParaRPr sz="1400" dirty="0">
              <a:latin typeface="Century Gothic"/>
              <a:cs typeface="Century Gothic"/>
            </a:endParaRPr>
          </a:p>
          <a:p>
            <a:pPr marL="354965" indent="-342265">
              <a:lnSpc>
                <a:spcPct val="100000"/>
              </a:lnSpc>
              <a:spcBef>
                <a:spcPts val="645"/>
              </a:spcBef>
              <a:buClr>
                <a:srgbClr val="F5A307"/>
              </a:buClr>
              <a:buSzPct val="80000"/>
              <a:buFont typeface="Wingdings 3"/>
              <a:buChar char=""/>
              <a:tabLst>
                <a:tab pos="354965" algn="l"/>
                <a:tab pos="355600" algn="l"/>
              </a:tabLst>
            </a:pPr>
            <a:r>
              <a:rPr dirty="0"/>
              <a:t>What</a:t>
            </a:r>
            <a:r>
              <a:rPr spc="-10" dirty="0"/>
              <a:t> </a:t>
            </a:r>
            <a:r>
              <a:rPr dirty="0"/>
              <a:t>if</a:t>
            </a:r>
            <a:r>
              <a:rPr spc="-15" dirty="0"/>
              <a:t> </a:t>
            </a:r>
            <a:r>
              <a:rPr dirty="0"/>
              <a:t>I need sections</a:t>
            </a:r>
            <a:r>
              <a:rPr spc="-5" dirty="0"/>
              <a:t> </a:t>
            </a:r>
            <a:r>
              <a:rPr dirty="0"/>
              <a:t>to</a:t>
            </a:r>
            <a:r>
              <a:rPr spc="-10" dirty="0"/>
              <a:t> </a:t>
            </a:r>
            <a:r>
              <a:rPr dirty="0"/>
              <a:t>be</a:t>
            </a:r>
            <a:r>
              <a:rPr spc="5" dirty="0"/>
              <a:t> </a:t>
            </a:r>
            <a:r>
              <a:rPr dirty="0"/>
              <a:t>cross-</a:t>
            </a:r>
            <a:r>
              <a:rPr spc="-10" dirty="0"/>
              <a:t>listed?</a:t>
            </a:r>
          </a:p>
          <a:p>
            <a:pPr marL="756285" marR="208279" lvl="1" indent="-287020">
              <a:lnSpc>
                <a:spcPct val="80000"/>
              </a:lnSpc>
              <a:spcBef>
                <a:spcPts val="1000"/>
              </a:spcBef>
              <a:buClr>
                <a:srgbClr val="F5A307"/>
              </a:buClr>
              <a:buSzPct val="78571"/>
              <a:buFont typeface="Wingdings 3"/>
              <a:buChar char=""/>
              <a:tabLst>
                <a:tab pos="756285" algn="l"/>
                <a:tab pos="756920" algn="l"/>
              </a:tabLst>
            </a:pPr>
            <a:r>
              <a:rPr sz="1400" u="sng" dirty="0">
                <a:solidFill>
                  <a:srgbClr val="A793D2"/>
                </a:solidFill>
                <a:uFill>
                  <a:solidFill>
                    <a:srgbClr val="A793D2"/>
                  </a:solidFill>
                </a:uFill>
                <a:latin typeface="Century Gothic"/>
                <a:cs typeface="Century Gothic"/>
                <a:hlinkClick r:id="rId2"/>
              </a:rPr>
              <a:t>Email</a:t>
            </a:r>
            <a:r>
              <a:rPr sz="1400" u="sng" spc="-50" dirty="0">
                <a:solidFill>
                  <a:srgbClr val="A793D2"/>
                </a:solidFill>
                <a:uFill>
                  <a:solidFill>
                    <a:srgbClr val="A793D2"/>
                  </a:solidFill>
                </a:uFill>
                <a:latin typeface="Century Gothic"/>
                <a:cs typeface="Century Gothic"/>
                <a:hlinkClick r:id="rId2"/>
              </a:rPr>
              <a:t> </a:t>
            </a:r>
            <a:r>
              <a:rPr sz="1400" u="sng" dirty="0">
                <a:solidFill>
                  <a:srgbClr val="A793D2"/>
                </a:solidFill>
                <a:uFill>
                  <a:solidFill>
                    <a:srgbClr val="A793D2"/>
                  </a:solidFill>
                </a:uFill>
                <a:latin typeface="Century Gothic"/>
                <a:cs typeface="Century Gothic"/>
                <a:hlinkClick r:id="rId2"/>
              </a:rPr>
              <a:t>CMSS</a:t>
            </a:r>
            <a:r>
              <a:rPr sz="1400" spc="-35" dirty="0">
                <a:solidFill>
                  <a:srgbClr val="A793D2"/>
                </a:solidFill>
                <a:latin typeface="Century Gothic"/>
                <a:cs typeface="Century Gothic"/>
              </a:rPr>
              <a:t> </a:t>
            </a:r>
            <a:r>
              <a:rPr sz="1400" dirty="0">
                <a:solidFill>
                  <a:srgbClr val="404040"/>
                </a:solidFill>
                <a:latin typeface="Century Gothic"/>
                <a:cs typeface="Century Gothic"/>
              </a:rPr>
              <a:t>with</a:t>
            </a:r>
            <a:r>
              <a:rPr sz="1400" spc="-15" dirty="0">
                <a:solidFill>
                  <a:srgbClr val="404040"/>
                </a:solidFill>
                <a:latin typeface="Century Gothic"/>
                <a:cs typeface="Century Gothic"/>
              </a:rPr>
              <a:t> </a:t>
            </a:r>
            <a:r>
              <a:rPr sz="1400" dirty="0">
                <a:solidFill>
                  <a:srgbClr val="404040"/>
                </a:solidFill>
                <a:latin typeface="Century Gothic"/>
                <a:cs typeface="Century Gothic"/>
              </a:rPr>
              <a:t>the</a:t>
            </a:r>
            <a:r>
              <a:rPr sz="1400" spc="-15" dirty="0">
                <a:solidFill>
                  <a:srgbClr val="404040"/>
                </a:solidFill>
                <a:latin typeface="Century Gothic"/>
                <a:cs typeface="Century Gothic"/>
              </a:rPr>
              <a:t> </a:t>
            </a:r>
            <a:r>
              <a:rPr sz="1400" dirty="0">
                <a:solidFill>
                  <a:srgbClr val="404040"/>
                </a:solidFill>
                <a:latin typeface="Century Gothic"/>
                <a:cs typeface="Century Gothic"/>
              </a:rPr>
              <a:t>CRNs,</a:t>
            </a:r>
            <a:r>
              <a:rPr sz="1400" spc="-15" dirty="0">
                <a:solidFill>
                  <a:srgbClr val="404040"/>
                </a:solidFill>
                <a:latin typeface="Century Gothic"/>
                <a:cs typeface="Century Gothic"/>
              </a:rPr>
              <a:t> </a:t>
            </a:r>
            <a:r>
              <a:rPr sz="1400" dirty="0">
                <a:solidFill>
                  <a:srgbClr val="404040"/>
                </a:solidFill>
                <a:latin typeface="Century Gothic"/>
                <a:cs typeface="Century Gothic"/>
              </a:rPr>
              <a:t>term,</a:t>
            </a:r>
            <a:r>
              <a:rPr sz="1400" spc="-15" dirty="0">
                <a:solidFill>
                  <a:srgbClr val="404040"/>
                </a:solidFill>
                <a:latin typeface="Century Gothic"/>
                <a:cs typeface="Century Gothic"/>
              </a:rPr>
              <a:t> </a:t>
            </a:r>
            <a:r>
              <a:rPr sz="1400" dirty="0">
                <a:solidFill>
                  <a:srgbClr val="404040"/>
                </a:solidFill>
                <a:latin typeface="Century Gothic"/>
                <a:cs typeface="Century Gothic"/>
              </a:rPr>
              <a:t>and</a:t>
            </a:r>
            <a:r>
              <a:rPr sz="1400" spc="-15" dirty="0">
                <a:solidFill>
                  <a:srgbClr val="404040"/>
                </a:solidFill>
                <a:latin typeface="Century Gothic"/>
                <a:cs typeface="Century Gothic"/>
              </a:rPr>
              <a:t> </a:t>
            </a:r>
            <a:r>
              <a:rPr sz="1400" dirty="0">
                <a:solidFill>
                  <a:srgbClr val="404040"/>
                </a:solidFill>
                <a:latin typeface="Century Gothic"/>
                <a:cs typeface="Century Gothic"/>
              </a:rPr>
              <a:t>cross-list</a:t>
            </a:r>
            <a:r>
              <a:rPr sz="1400" spc="-55" dirty="0">
                <a:solidFill>
                  <a:srgbClr val="404040"/>
                </a:solidFill>
                <a:latin typeface="Century Gothic"/>
                <a:cs typeface="Century Gothic"/>
              </a:rPr>
              <a:t> </a:t>
            </a:r>
            <a:r>
              <a:rPr sz="1400" dirty="0">
                <a:solidFill>
                  <a:srgbClr val="404040"/>
                </a:solidFill>
                <a:latin typeface="Century Gothic"/>
                <a:cs typeface="Century Gothic"/>
              </a:rPr>
              <a:t>max</a:t>
            </a:r>
            <a:r>
              <a:rPr sz="1400" spc="-25" dirty="0">
                <a:solidFill>
                  <a:srgbClr val="404040"/>
                </a:solidFill>
                <a:latin typeface="Century Gothic"/>
                <a:cs typeface="Century Gothic"/>
              </a:rPr>
              <a:t> </a:t>
            </a:r>
            <a:r>
              <a:rPr sz="1400" dirty="0">
                <a:solidFill>
                  <a:srgbClr val="404040"/>
                </a:solidFill>
                <a:latin typeface="Century Gothic"/>
                <a:cs typeface="Century Gothic"/>
              </a:rPr>
              <a:t>enrollment.</a:t>
            </a:r>
            <a:r>
              <a:rPr sz="1400" spc="-50" dirty="0">
                <a:solidFill>
                  <a:srgbClr val="404040"/>
                </a:solidFill>
                <a:latin typeface="Century Gothic"/>
                <a:cs typeface="Century Gothic"/>
              </a:rPr>
              <a:t> </a:t>
            </a:r>
            <a:r>
              <a:rPr sz="1400" dirty="0">
                <a:solidFill>
                  <a:srgbClr val="404040"/>
                </a:solidFill>
                <a:latin typeface="Century Gothic"/>
                <a:cs typeface="Century Gothic"/>
              </a:rPr>
              <a:t>Online</a:t>
            </a:r>
            <a:r>
              <a:rPr sz="1400" spc="-50" dirty="0">
                <a:solidFill>
                  <a:srgbClr val="404040"/>
                </a:solidFill>
                <a:latin typeface="Century Gothic"/>
                <a:cs typeface="Century Gothic"/>
              </a:rPr>
              <a:t> </a:t>
            </a:r>
            <a:r>
              <a:rPr sz="1400" dirty="0">
                <a:solidFill>
                  <a:srgbClr val="404040"/>
                </a:solidFill>
                <a:latin typeface="Century Gothic"/>
                <a:cs typeface="Century Gothic"/>
              </a:rPr>
              <a:t>and</a:t>
            </a:r>
            <a:r>
              <a:rPr sz="1400" spc="-10" dirty="0">
                <a:solidFill>
                  <a:srgbClr val="404040"/>
                </a:solidFill>
                <a:latin typeface="Century Gothic"/>
                <a:cs typeface="Century Gothic"/>
              </a:rPr>
              <a:t> </a:t>
            </a:r>
            <a:r>
              <a:rPr sz="1400" dirty="0">
                <a:solidFill>
                  <a:srgbClr val="404040"/>
                </a:solidFill>
                <a:latin typeface="Century Gothic"/>
                <a:cs typeface="Century Gothic"/>
              </a:rPr>
              <a:t>in-person</a:t>
            </a:r>
            <a:r>
              <a:rPr sz="1400" spc="-50" dirty="0">
                <a:solidFill>
                  <a:srgbClr val="404040"/>
                </a:solidFill>
                <a:latin typeface="Century Gothic"/>
                <a:cs typeface="Century Gothic"/>
              </a:rPr>
              <a:t> </a:t>
            </a:r>
            <a:r>
              <a:rPr sz="1400" dirty="0">
                <a:solidFill>
                  <a:srgbClr val="404040"/>
                </a:solidFill>
                <a:latin typeface="Century Gothic"/>
                <a:cs typeface="Century Gothic"/>
              </a:rPr>
              <a:t>sections</a:t>
            </a:r>
            <a:r>
              <a:rPr sz="1400" spc="-60" dirty="0">
                <a:solidFill>
                  <a:srgbClr val="404040"/>
                </a:solidFill>
                <a:latin typeface="Century Gothic"/>
                <a:cs typeface="Century Gothic"/>
              </a:rPr>
              <a:t> </a:t>
            </a:r>
            <a:r>
              <a:rPr sz="1400" dirty="0">
                <a:solidFill>
                  <a:srgbClr val="404040"/>
                </a:solidFill>
                <a:latin typeface="Century Gothic"/>
                <a:cs typeface="Century Gothic"/>
              </a:rPr>
              <a:t>cannot</a:t>
            </a:r>
            <a:r>
              <a:rPr sz="1400" spc="-35" dirty="0">
                <a:solidFill>
                  <a:srgbClr val="404040"/>
                </a:solidFill>
                <a:latin typeface="Century Gothic"/>
                <a:cs typeface="Century Gothic"/>
              </a:rPr>
              <a:t> </a:t>
            </a:r>
            <a:r>
              <a:rPr sz="1400" spc="-25" dirty="0">
                <a:solidFill>
                  <a:srgbClr val="404040"/>
                </a:solidFill>
                <a:latin typeface="Century Gothic"/>
                <a:cs typeface="Century Gothic"/>
              </a:rPr>
              <a:t>be </a:t>
            </a:r>
            <a:r>
              <a:rPr sz="1400" spc="-10" dirty="0">
                <a:solidFill>
                  <a:srgbClr val="404040"/>
                </a:solidFill>
                <a:latin typeface="Century Gothic"/>
                <a:cs typeface="Century Gothic"/>
              </a:rPr>
              <a:t>cross-</a:t>
            </a:r>
            <a:r>
              <a:rPr sz="1400" dirty="0">
                <a:solidFill>
                  <a:srgbClr val="404040"/>
                </a:solidFill>
                <a:latin typeface="Century Gothic"/>
                <a:cs typeface="Century Gothic"/>
              </a:rPr>
              <a:t>listed</a:t>
            </a:r>
            <a:r>
              <a:rPr sz="1400" spc="-25" dirty="0">
                <a:solidFill>
                  <a:srgbClr val="404040"/>
                </a:solidFill>
                <a:latin typeface="Century Gothic"/>
                <a:cs typeface="Century Gothic"/>
              </a:rPr>
              <a:t> </a:t>
            </a:r>
            <a:r>
              <a:rPr sz="1400" dirty="0">
                <a:solidFill>
                  <a:srgbClr val="404040"/>
                </a:solidFill>
                <a:latin typeface="Century Gothic"/>
                <a:cs typeface="Century Gothic"/>
              </a:rPr>
              <a:t>with</a:t>
            </a:r>
            <a:r>
              <a:rPr sz="1400" spc="-35" dirty="0">
                <a:solidFill>
                  <a:srgbClr val="404040"/>
                </a:solidFill>
                <a:latin typeface="Century Gothic"/>
                <a:cs typeface="Century Gothic"/>
              </a:rPr>
              <a:t> </a:t>
            </a:r>
            <a:r>
              <a:rPr sz="1400" dirty="0">
                <a:solidFill>
                  <a:srgbClr val="404040"/>
                </a:solidFill>
                <a:latin typeface="Century Gothic"/>
                <a:cs typeface="Century Gothic"/>
              </a:rPr>
              <a:t>each</a:t>
            </a:r>
            <a:r>
              <a:rPr sz="1400" spc="-10" dirty="0">
                <a:solidFill>
                  <a:srgbClr val="404040"/>
                </a:solidFill>
                <a:latin typeface="Century Gothic"/>
                <a:cs typeface="Century Gothic"/>
              </a:rPr>
              <a:t> other.</a:t>
            </a:r>
            <a:endParaRPr sz="1400" dirty="0">
              <a:latin typeface="Century Gothic"/>
              <a:cs typeface="Century Gothic"/>
            </a:endParaRPr>
          </a:p>
          <a:p>
            <a:pPr marL="354965" indent="-342265">
              <a:lnSpc>
                <a:spcPct val="100000"/>
              </a:lnSpc>
              <a:spcBef>
                <a:spcPts val="630"/>
              </a:spcBef>
              <a:buClr>
                <a:srgbClr val="F5A307"/>
              </a:buClr>
              <a:buSzPct val="80000"/>
              <a:buFont typeface="Wingdings 3"/>
              <a:buChar char=""/>
              <a:tabLst>
                <a:tab pos="354965" algn="l"/>
                <a:tab pos="355600" algn="l"/>
              </a:tabLst>
            </a:pPr>
            <a:r>
              <a:rPr dirty="0"/>
              <a:t>Where</a:t>
            </a:r>
            <a:r>
              <a:rPr spc="-25" dirty="0"/>
              <a:t> </a:t>
            </a:r>
            <a:r>
              <a:rPr dirty="0"/>
              <a:t>can</a:t>
            </a:r>
            <a:r>
              <a:rPr spc="-5" dirty="0"/>
              <a:t> </a:t>
            </a:r>
            <a:r>
              <a:rPr dirty="0"/>
              <a:t>I find</a:t>
            </a:r>
            <a:r>
              <a:rPr spc="-20" dirty="0"/>
              <a:t> </a:t>
            </a:r>
            <a:r>
              <a:rPr dirty="0"/>
              <a:t>capacities</a:t>
            </a:r>
            <a:r>
              <a:rPr spc="-5" dirty="0"/>
              <a:t> </a:t>
            </a:r>
            <a:r>
              <a:rPr dirty="0"/>
              <a:t>for GA</a:t>
            </a:r>
            <a:r>
              <a:rPr spc="-5" dirty="0"/>
              <a:t> </a:t>
            </a:r>
            <a:r>
              <a:rPr spc="-10" dirty="0"/>
              <a:t>classrooms?</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Capacities</a:t>
            </a:r>
            <a:r>
              <a:rPr sz="1400" spc="-65" dirty="0">
                <a:solidFill>
                  <a:srgbClr val="404040"/>
                </a:solidFill>
                <a:latin typeface="Century Gothic"/>
                <a:cs typeface="Century Gothic"/>
              </a:rPr>
              <a:t> </a:t>
            </a:r>
            <a:r>
              <a:rPr sz="1400" dirty="0">
                <a:solidFill>
                  <a:srgbClr val="404040"/>
                </a:solidFill>
                <a:latin typeface="Century Gothic"/>
                <a:cs typeface="Century Gothic"/>
              </a:rPr>
              <a:t>and</a:t>
            </a:r>
            <a:r>
              <a:rPr sz="1400" spc="-10" dirty="0">
                <a:solidFill>
                  <a:srgbClr val="404040"/>
                </a:solidFill>
                <a:latin typeface="Century Gothic"/>
                <a:cs typeface="Century Gothic"/>
              </a:rPr>
              <a:t> </a:t>
            </a:r>
            <a:r>
              <a:rPr sz="1400" dirty="0">
                <a:solidFill>
                  <a:srgbClr val="404040"/>
                </a:solidFill>
                <a:latin typeface="Century Gothic"/>
                <a:cs typeface="Century Gothic"/>
              </a:rPr>
              <a:t>room</a:t>
            </a:r>
            <a:r>
              <a:rPr sz="1400" spc="-25" dirty="0">
                <a:solidFill>
                  <a:srgbClr val="404040"/>
                </a:solidFill>
                <a:latin typeface="Century Gothic"/>
                <a:cs typeface="Century Gothic"/>
              </a:rPr>
              <a:t> </a:t>
            </a:r>
            <a:r>
              <a:rPr sz="1400" dirty="0">
                <a:solidFill>
                  <a:srgbClr val="404040"/>
                </a:solidFill>
                <a:latin typeface="Century Gothic"/>
                <a:cs typeface="Century Gothic"/>
              </a:rPr>
              <a:t>seating</a:t>
            </a:r>
            <a:r>
              <a:rPr sz="1400" spc="-45" dirty="0">
                <a:solidFill>
                  <a:srgbClr val="404040"/>
                </a:solidFill>
                <a:latin typeface="Century Gothic"/>
                <a:cs typeface="Century Gothic"/>
              </a:rPr>
              <a:t> </a:t>
            </a:r>
            <a:r>
              <a:rPr sz="1400" dirty="0">
                <a:solidFill>
                  <a:srgbClr val="404040"/>
                </a:solidFill>
                <a:latin typeface="Century Gothic"/>
                <a:cs typeface="Century Gothic"/>
              </a:rPr>
              <a:t>types</a:t>
            </a:r>
            <a:r>
              <a:rPr sz="1400" spc="-15" dirty="0">
                <a:solidFill>
                  <a:srgbClr val="404040"/>
                </a:solidFill>
                <a:latin typeface="Century Gothic"/>
                <a:cs typeface="Century Gothic"/>
              </a:rPr>
              <a:t> </a:t>
            </a:r>
            <a:r>
              <a:rPr sz="1400" dirty="0">
                <a:solidFill>
                  <a:srgbClr val="404040"/>
                </a:solidFill>
                <a:latin typeface="Century Gothic"/>
                <a:cs typeface="Century Gothic"/>
              </a:rPr>
              <a:t>can</a:t>
            </a:r>
            <a:r>
              <a:rPr sz="1400" spc="-30" dirty="0">
                <a:solidFill>
                  <a:srgbClr val="404040"/>
                </a:solidFill>
                <a:latin typeface="Century Gothic"/>
                <a:cs typeface="Century Gothic"/>
              </a:rPr>
              <a:t> </a:t>
            </a:r>
            <a:r>
              <a:rPr sz="1400" dirty="0">
                <a:solidFill>
                  <a:srgbClr val="404040"/>
                </a:solidFill>
                <a:latin typeface="Century Gothic"/>
                <a:cs typeface="Century Gothic"/>
              </a:rPr>
              <a:t>be</a:t>
            </a:r>
            <a:r>
              <a:rPr sz="1400" spc="-10" dirty="0">
                <a:solidFill>
                  <a:srgbClr val="404040"/>
                </a:solidFill>
                <a:latin typeface="Century Gothic"/>
                <a:cs typeface="Century Gothic"/>
              </a:rPr>
              <a:t> </a:t>
            </a:r>
            <a:r>
              <a:rPr sz="1400" dirty="0">
                <a:solidFill>
                  <a:srgbClr val="404040"/>
                </a:solidFill>
                <a:latin typeface="Century Gothic"/>
                <a:cs typeface="Century Gothic"/>
              </a:rPr>
              <a:t>found</a:t>
            </a:r>
            <a:r>
              <a:rPr sz="1400" spc="-35" dirty="0">
                <a:solidFill>
                  <a:srgbClr val="404040"/>
                </a:solidFill>
                <a:latin typeface="Century Gothic"/>
                <a:cs typeface="Century Gothic"/>
              </a:rPr>
              <a:t> </a:t>
            </a:r>
            <a:r>
              <a:rPr sz="1400" u="sng" spc="-10" dirty="0">
                <a:solidFill>
                  <a:srgbClr val="A793D2"/>
                </a:solidFill>
                <a:uFill>
                  <a:solidFill>
                    <a:srgbClr val="A793D2"/>
                  </a:solidFill>
                </a:uFill>
                <a:latin typeface="Century Gothic"/>
                <a:cs typeface="Century Gothic"/>
                <a:hlinkClick r:id="rId3"/>
              </a:rPr>
              <a:t>here</a:t>
            </a:r>
            <a:r>
              <a:rPr sz="1400" spc="-10" dirty="0">
                <a:solidFill>
                  <a:srgbClr val="404040"/>
                </a:solidFill>
                <a:latin typeface="Century Gothic"/>
                <a:cs typeface="Century Gothic"/>
              </a:rPr>
              <a:t>.</a:t>
            </a:r>
            <a:endParaRPr sz="1400" dirty="0">
              <a:latin typeface="Century Gothic"/>
              <a:cs typeface="Century Gothic"/>
            </a:endParaRPr>
          </a:p>
          <a:p>
            <a:pPr marL="354965" indent="-342265">
              <a:lnSpc>
                <a:spcPct val="100000"/>
              </a:lnSpc>
              <a:spcBef>
                <a:spcPts val="645"/>
              </a:spcBef>
              <a:buClr>
                <a:srgbClr val="F5A307"/>
              </a:buClr>
              <a:buSzPct val="80000"/>
              <a:buFont typeface="Wingdings 3"/>
              <a:buChar char=""/>
              <a:tabLst>
                <a:tab pos="354965" algn="l"/>
                <a:tab pos="355600" algn="l"/>
              </a:tabLst>
            </a:pPr>
            <a:r>
              <a:rPr dirty="0"/>
              <a:t>I</a:t>
            </a:r>
            <a:r>
              <a:rPr spc="-20" dirty="0"/>
              <a:t> </a:t>
            </a:r>
            <a:r>
              <a:rPr dirty="0"/>
              <a:t>do</a:t>
            </a:r>
            <a:r>
              <a:rPr spc="5" dirty="0"/>
              <a:t> </a:t>
            </a:r>
            <a:r>
              <a:rPr dirty="0"/>
              <a:t>not</a:t>
            </a:r>
            <a:r>
              <a:rPr spc="-5" dirty="0"/>
              <a:t> </a:t>
            </a:r>
            <a:r>
              <a:rPr dirty="0"/>
              <a:t>see my</a:t>
            </a:r>
            <a:r>
              <a:rPr spc="-5" dirty="0"/>
              <a:t> </a:t>
            </a:r>
            <a:r>
              <a:rPr dirty="0"/>
              <a:t>XM-OL</a:t>
            </a:r>
            <a:r>
              <a:rPr spc="-30" dirty="0"/>
              <a:t> </a:t>
            </a:r>
            <a:r>
              <a:rPr dirty="0"/>
              <a:t>sections</a:t>
            </a:r>
            <a:r>
              <a:rPr spc="-10" dirty="0"/>
              <a:t> </a:t>
            </a:r>
            <a:r>
              <a:rPr dirty="0"/>
              <a:t>on</a:t>
            </a:r>
            <a:r>
              <a:rPr spc="-10" dirty="0"/>
              <a:t> </a:t>
            </a:r>
            <a:r>
              <a:rPr dirty="0"/>
              <a:t>the</a:t>
            </a:r>
            <a:r>
              <a:rPr spc="-5" dirty="0"/>
              <a:t> </a:t>
            </a:r>
            <a:r>
              <a:rPr dirty="0"/>
              <a:t>spreadsheet.</a:t>
            </a:r>
            <a:r>
              <a:rPr spc="-5" dirty="0"/>
              <a:t> </a:t>
            </a:r>
            <a:r>
              <a:rPr dirty="0"/>
              <a:t>What </a:t>
            </a:r>
            <a:r>
              <a:rPr spc="-10" dirty="0"/>
              <a:t>happened?</a:t>
            </a:r>
          </a:p>
          <a:p>
            <a:pPr marL="756285" marR="5080" lvl="1" indent="-287020">
              <a:lnSpc>
                <a:spcPct val="80000"/>
              </a:lnSpc>
              <a:spcBef>
                <a:spcPts val="1000"/>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XM-OL</a:t>
            </a:r>
            <a:r>
              <a:rPr sz="1400" spc="-60" dirty="0">
                <a:solidFill>
                  <a:srgbClr val="404040"/>
                </a:solidFill>
                <a:latin typeface="Century Gothic"/>
                <a:cs typeface="Century Gothic"/>
              </a:rPr>
              <a:t> </a:t>
            </a:r>
            <a:r>
              <a:rPr sz="1400" dirty="0">
                <a:solidFill>
                  <a:srgbClr val="404040"/>
                </a:solidFill>
                <a:latin typeface="Century Gothic"/>
                <a:cs typeface="Century Gothic"/>
              </a:rPr>
              <a:t>sections</a:t>
            </a:r>
            <a:r>
              <a:rPr sz="1400" spc="-55" dirty="0">
                <a:solidFill>
                  <a:srgbClr val="404040"/>
                </a:solidFill>
                <a:latin typeface="Century Gothic"/>
                <a:cs typeface="Century Gothic"/>
              </a:rPr>
              <a:t> </a:t>
            </a:r>
            <a:r>
              <a:rPr sz="1400" dirty="0">
                <a:solidFill>
                  <a:srgbClr val="404040"/>
                </a:solidFill>
                <a:latin typeface="Century Gothic"/>
                <a:cs typeface="Century Gothic"/>
              </a:rPr>
              <a:t>roll</a:t>
            </a:r>
            <a:r>
              <a:rPr sz="1400" spc="-45" dirty="0">
                <a:solidFill>
                  <a:srgbClr val="404040"/>
                </a:solidFill>
                <a:latin typeface="Century Gothic"/>
                <a:cs typeface="Century Gothic"/>
              </a:rPr>
              <a:t> </a:t>
            </a:r>
            <a:r>
              <a:rPr sz="1400" i="1" dirty="0">
                <a:solidFill>
                  <a:srgbClr val="404040"/>
                </a:solidFill>
                <a:latin typeface="Century Gothic"/>
                <a:cs typeface="Century Gothic"/>
              </a:rPr>
              <a:t>inactive</a:t>
            </a:r>
            <a:r>
              <a:rPr sz="1400" dirty="0">
                <a:solidFill>
                  <a:srgbClr val="404040"/>
                </a:solidFill>
                <a:latin typeface="Century Gothic"/>
                <a:cs typeface="Century Gothic"/>
              </a:rPr>
              <a:t>,</a:t>
            </a:r>
            <a:r>
              <a:rPr sz="1400" spc="-45" dirty="0">
                <a:solidFill>
                  <a:srgbClr val="404040"/>
                </a:solidFill>
                <a:latin typeface="Century Gothic"/>
                <a:cs typeface="Century Gothic"/>
              </a:rPr>
              <a:t> </a:t>
            </a:r>
            <a:r>
              <a:rPr sz="1400" dirty="0">
                <a:solidFill>
                  <a:srgbClr val="404040"/>
                </a:solidFill>
                <a:latin typeface="Century Gothic"/>
                <a:cs typeface="Century Gothic"/>
              </a:rPr>
              <a:t>so</a:t>
            </a:r>
            <a:r>
              <a:rPr sz="1400" spc="-30" dirty="0">
                <a:solidFill>
                  <a:srgbClr val="404040"/>
                </a:solidFill>
                <a:latin typeface="Century Gothic"/>
                <a:cs typeface="Century Gothic"/>
              </a:rPr>
              <a:t> </a:t>
            </a:r>
            <a:r>
              <a:rPr sz="1400" dirty="0">
                <a:solidFill>
                  <a:srgbClr val="404040"/>
                </a:solidFill>
                <a:latin typeface="Century Gothic"/>
                <a:cs typeface="Century Gothic"/>
              </a:rPr>
              <a:t>those</a:t>
            </a:r>
            <a:r>
              <a:rPr sz="1400" spc="-30" dirty="0">
                <a:solidFill>
                  <a:srgbClr val="404040"/>
                </a:solidFill>
                <a:latin typeface="Century Gothic"/>
                <a:cs typeface="Century Gothic"/>
              </a:rPr>
              <a:t> </a:t>
            </a:r>
            <a:r>
              <a:rPr sz="1400" dirty="0">
                <a:solidFill>
                  <a:srgbClr val="404040"/>
                </a:solidFill>
                <a:latin typeface="Century Gothic"/>
                <a:cs typeface="Century Gothic"/>
              </a:rPr>
              <a:t>CRNs</a:t>
            </a:r>
            <a:r>
              <a:rPr sz="1400" spc="-20" dirty="0">
                <a:solidFill>
                  <a:srgbClr val="404040"/>
                </a:solidFill>
                <a:latin typeface="Century Gothic"/>
                <a:cs typeface="Century Gothic"/>
              </a:rPr>
              <a:t> </a:t>
            </a:r>
            <a:r>
              <a:rPr sz="1400" dirty="0">
                <a:solidFill>
                  <a:srgbClr val="404040"/>
                </a:solidFill>
                <a:latin typeface="Century Gothic"/>
                <a:cs typeface="Century Gothic"/>
              </a:rPr>
              <a:t>are</a:t>
            </a:r>
            <a:r>
              <a:rPr sz="1400" spc="-10" dirty="0">
                <a:solidFill>
                  <a:srgbClr val="404040"/>
                </a:solidFill>
                <a:latin typeface="Century Gothic"/>
                <a:cs typeface="Century Gothic"/>
              </a:rPr>
              <a:t> </a:t>
            </a:r>
            <a:r>
              <a:rPr sz="1400" dirty="0">
                <a:solidFill>
                  <a:srgbClr val="404040"/>
                </a:solidFill>
                <a:latin typeface="Century Gothic"/>
                <a:cs typeface="Century Gothic"/>
              </a:rPr>
              <a:t>on</a:t>
            </a:r>
            <a:r>
              <a:rPr sz="1400" spc="-30" dirty="0">
                <a:solidFill>
                  <a:srgbClr val="404040"/>
                </a:solidFill>
                <a:latin typeface="Century Gothic"/>
                <a:cs typeface="Century Gothic"/>
              </a:rPr>
              <a:t> </a:t>
            </a:r>
            <a:r>
              <a:rPr sz="1400" dirty="0">
                <a:solidFill>
                  <a:srgbClr val="404040"/>
                </a:solidFill>
                <a:latin typeface="Century Gothic"/>
                <a:cs typeface="Century Gothic"/>
              </a:rPr>
              <a:t>cancelled/inactive</a:t>
            </a:r>
            <a:r>
              <a:rPr sz="1400" spc="-50" dirty="0">
                <a:solidFill>
                  <a:srgbClr val="404040"/>
                </a:solidFill>
                <a:latin typeface="Century Gothic"/>
                <a:cs typeface="Century Gothic"/>
              </a:rPr>
              <a:t> </a:t>
            </a:r>
            <a:r>
              <a:rPr sz="1400" dirty="0">
                <a:solidFill>
                  <a:srgbClr val="404040"/>
                </a:solidFill>
                <a:latin typeface="Century Gothic"/>
                <a:cs typeface="Century Gothic"/>
              </a:rPr>
              <a:t>tab</a:t>
            </a:r>
            <a:r>
              <a:rPr sz="1400" spc="-5" dirty="0">
                <a:solidFill>
                  <a:srgbClr val="404040"/>
                </a:solidFill>
                <a:latin typeface="Century Gothic"/>
                <a:cs typeface="Century Gothic"/>
              </a:rPr>
              <a:t> </a:t>
            </a:r>
            <a:r>
              <a:rPr sz="1400" dirty="0">
                <a:solidFill>
                  <a:srgbClr val="404040"/>
                </a:solidFill>
                <a:latin typeface="Century Gothic"/>
                <a:cs typeface="Century Gothic"/>
              </a:rPr>
              <a:t>of</a:t>
            </a:r>
            <a:r>
              <a:rPr sz="1400" spc="-35" dirty="0">
                <a:solidFill>
                  <a:srgbClr val="404040"/>
                </a:solidFill>
                <a:latin typeface="Century Gothic"/>
                <a:cs typeface="Century Gothic"/>
              </a:rPr>
              <a:t> </a:t>
            </a:r>
            <a:r>
              <a:rPr sz="1400" dirty="0">
                <a:solidFill>
                  <a:srgbClr val="404040"/>
                </a:solidFill>
                <a:latin typeface="Century Gothic"/>
                <a:cs typeface="Century Gothic"/>
              </a:rPr>
              <a:t>the</a:t>
            </a:r>
            <a:r>
              <a:rPr sz="1400" spc="-10" dirty="0">
                <a:solidFill>
                  <a:srgbClr val="404040"/>
                </a:solidFill>
                <a:latin typeface="Century Gothic"/>
                <a:cs typeface="Century Gothic"/>
              </a:rPr>
              <a:t> </a:t>
            </a:r>
            <a:r>
              <a:rPr sz="1400" dirty="0">
                <a:solidFill>
                  <a:srgbClr val="404040"/>
                </a:solidFill>
                <a:latin typeface="Century Gothic"/>
                <a:cs typeface="Century Gothic"/>
              </a:rPr>
              <a:t>spreadsheet.</a:t>
            </a:r>
            <a:r>
              <a:rPr sz="1400" spc="-10" dirty="0">
                <a:solidFill>
                  <a:srgbClr val="404040"/>
                </a:solidFill>
                <a:latin typeface="Century Gothic"/>
                <a:cs typeface="Century Gothic"/>
              </a:rPr>
              <a:t> </a:t>
            </a:r>
            <a:r>
              <a:rPr sz="1400" dirty="0">
                <a:solidFill>
                  <a:srgbClr val="404040"/>
                </a:solidFill>
                <a:latin typeface="Century Gothic"/>
                <a:cs typeface="Century Gothic"/>
              </a:rPr>
              <a:t>Depts</a:t>
            </a:r>
            <a:r>
              <a:rPr sz="1400" spc="-35" dirty="0">
                <a:solidFill>
                  <a:srgbClr val="404040"/>
                </a:solidFill>
                <a:latin typeface="Century Gothic"/>
                <a:cs typeface="Century Gothic"/>
              </a:rPr>
              <a:t> </a:t>
            </a:r>
            <a:r>
              <a:rPr sz="1400" spc="-20" dirty="0">
                <a:solidFill>
                  <a:srgbClr val="404040"/>
                </a:solidFill>
                <a:latin typeface="Century Gothic"/>
                <a:cs typeface="Century Gothic"/>
              </a:rPr>
              <a:t>need </a:t>
            </a:r>
            <a:r>
              <a:rPr sz="1400" dirty="0">
                <a:solidFill>
                  <a:srgbClr val="404040"/>
                </a:solidFill>
                <a:latin typeface="Century Gothic"/>
                <a:cs typeface="Century Gothic"/>
              </a:rPr>
              <a:t>to</a:t>
            </a:r>
            <a:r>
              <a:rPr sz="1400" spc="-25" dirty="0">
                <a:solidFill>
                  <a:srgbClr val="404040"/>
                </a:solidFill>
                <a:latin typeface="Century Gothic"/>
                <a:cs typeface="Century Gothic"/>
              </a:rPr>
              <a:t> </a:t>
            </a:r>
            <a:r>
              <a:rPr sz="1400" dirty="0">
                <a:solidFill>
                  <a:srgbClr val="404040"/>
                </a:solidFill>
                <a:latin typeface="Century Gothic"/>
                <a:cs typeface="Century Gothic"/>
              </a:rPr>
              <a:t>verify</a:t>
            </a:r>
            <a:r>
              <a:rPr sz="1400" spc="-50" dirty="0">
                <a:solidFill>
                  <a:srgbClr val="404040"/>
                </a:solidFill>
                <a:latin typeface="Century Gothic"/>
                <a:cs typeface="Century Gothic"/>
              </a:rPr>
              <a:t> </a:t>
            </a:r>
            <a:r>
              <a:rPr sz="1400" dirty="0">
                <a:solidFill>
                  <a:srgbClr val="404040"/>
                </a:solidFill>
                <a:latin typeface="Century Gothic"/>
                <a:cs typeface="Century Gothic"/>
              </a:rPr>
              <a:t>start and</a:t>
            </a:r>
            <a:r>
              <a:rPr sz="1400" spc="-5" dirty="0">
                <a:solidFill>
                  <a:srgbClr val="404040"/>
                </a:solidFill>
                <a:latin typeface="Century Gothic"/>
                <a:cs typeface="Century Gothic"/>
              </a:rPr>
              <a:t> </a:t>
            </a:r>
            <a:r>
              <a:rPr sz="1400" dirty="0">
                <a:solidFill>
                  <a:srgbClr val="404040"/>
                </a:solidFill>
                <a:latin typeface="Century Gothic"/>
                <a:cs typeface="Century Gothic"/>
              </a:rPr>
              <a:t>end</a:t>
            </a:r>
            <a:r>
              <a:rPr sz="1400" spc="-20" dirty="0">
                <a:solidFill>
                  <a:srgbClr val="404040"/>
                </a:solidFill>
                <a:latin typeface="Century Gothic"/>
                <a:cs typeface="Century Gothic"/>
              </a:rPr>
              <a:t> </a:t>
            </a:r>
            <a:r>
              <a:rPr sz="1400" dirty="0">
                <a:solidFill>
                  <a:srgbClr val="404040"/>
                </a:solidFill>
                <a:latin typeface="Century Gothic"/>
                <a:cs typeface="Century Gothic"/>
              </a:rPr>
              <a:t>dates</a:t>
            </a:r>
            <a:r>
              <a:rPr sz="1400" spc="-10" dirty="0">
                <a:solidFill>
                  <a:srgbClr val="404040"/>
                </a:solidFill>
                <a:latin typeface="Century Gothic"/>
                <a:cs typeface="Century Gothic"/>
              </a:rPr>
              <a:t> </a:t>
            </a:r>
            <a:r>
              <a:rPr sz="1400" dirty="0">
                <a:solidFill>
                  <a:srgbClr val="404040"/>
                </a:solidFill>
                <a:latin typeface="Century Gothic"/>
                <a:cs typeface="Century Gothic"/>
              </a:rPr>
              <a:t>(and</a:t>
            </a:r>
            <a:r>
              <a:rPr sz="1400" spc="-5" dirty="0">
                <a:solidFill>
                  <a:srgbClr val="404040"/>
                </a:solidFill>
                <a:latin typeface="Century Gothic"/>
                <a:cs typeface="Century Gothic"/>
              </a:rPr>
              <a:t> </a:t>
            </a:r>
            <a:r>
              <a:rPr sz="1400" dirty="0">
                <a:solidFill>
                  <a:srgbClr val="404040"/>
                </a:solidFill>
                <a:latin typeface="Century Gothic"/>
                <a:cs typeface="Century Gothic"/>
              </a:rPr>
              <a:t>adjust</a:t>
            </a:r>
            <a:r>
              <a:rPr sz="1400" spc="-10" dirty="0">
                <a:solidFill>
                  <a:srgbClr val="404040"/>
                </a:solidFill>
                <a:latin typeface="Century Gothic"/>
                <a:cs typeface="Century Gothic"/>
              </a:rPr>
              <a:t> </a:t>
            </a:r>
            <a:r>
              <a:rPr sz="1400" dirty="0">
                <a:solidFill>
                  <a:srgbClr val="404040"/>
                </a:solidFill>
                <a:latin typeface="Century Gothic"/>
                <a:cs typeface="Century Gothic"/>
              </a:rPr>
              <a:t>if</a:t>
            </a:r>
            <a:r>
              <a:rPr sz="1400" spc="-35" dirty="0">
                <a:solidFill>
                  <a:srgbClr val="404040"/>
                </a:solidFill>
                <a:latin typeface="Century Gothic"/>
                <a:cs typeface="Century Gothic"/>
              </a:rPr>
              <a:t> </a:t>
            </a:r>
            <a:r>
              <a:rPr sz="1400" dirty="0">
                <a:solidFill>
                  <a:srgbClr val="404040"/>
                </a:solidFill>
                <a:latin typeface="Century Gothic"/>
                <a:cs typeface="Century Gothic"/>
              </a:rPr>
              <a:t>needed)</a:t>
            </a:r>
            <a:r>
              <a:rPr sz="1400" spc="-20" dirty="0">
                <a:solidFill>
                  <a:srgbClr val="404040"/>
                </a:solidFill>
                <a:latin typeface="Century Gothic"/>
                <a:cs typeface="Century Gothic"/>
              </a:rPr>
              <a:t> </a:t>
            </a:r>
            <a:r>
              <a:rPr sz="1400" dirty="0">
                <a:solidFill>
                  <a:srgbClr val="404040"/>
                </a:solidFill>
                <a:latin typeface="Century Gothic"/>
                <a:cs typeface="Century Gothic"/>
              </a:rPr>
              <a:t>before</a:t>
            </a:r>
            <a:r>
              <a:rPr sz="1400" spc="-30" dirty="0">
                <a:solidFill>
                  <a:srgbClr val="404040"/>
                </a:solidFill>
                <a:latin typeface="Century Gothic"/>
                <a:cs typeface="Century Gothic"/>
              </a:rPr>
              <a:t> </a:t>
            </a:r>
            <a:r>
              <a:rPr sz="1400" dirty="0">
                <a:solidFill>
                  <a:srgbClr val="404040"/>
                </a:solidFill>
                <a:latin typeface="Century Gothic"/>
                <a:cs typeface="Century Gothic"/>
              </a:rPr>
              <a:t>changing</a:t>
            </a:r>
            <a:r>
              <a:rPr sz="1400" spc="-50" dirty="0">
                <a:solidFill>
                  <a:srgbClr val="404040"/>
                </a:solidFill>
                <a:latin typeface="Century Gothic"/>
                <a:cs typeface="Century Gothic"/>
              </a:rPr>
              <a:t> </a:t>
            </a:r>
            <a:r>
              <a:rPr sz="1400" dirty="0">
                <a:solidFill>
                  <a:srgbClr val="404040"/>
                </a:solidFill>
                <a:latin typeface="Century Gothic"/>
                <a:cs typeface="Century Gothic"/>
              </a:rPr>
              <a:t>to</a:t>
            </a:r>
            <a:r>
              <a:rPr sz="1400" spc="-10" dirty="0">
                <a:solidFill>
                  <a:srgbClr val="404040"/>
                </a:solidFill>
                <a:latin typeface="Century Gothic"/>
                <a:cs typeface="Century Gothic"/>
              </a:rPr>
              <a:t> active.</a:t>
            </a:r>
            <a:endParaRPr sz="1400" dirty="0">
              <a:latin typeface="Century Gothic"/>
              <a:cs typeface="Century Gothic"/>
            </a:endParaRPr>
          </a:p>
          <a:p>
            <a:pPr marL="354965" indent="-342265">
              <a:lnSpc>
                <a:spcPct val="100000"/>
              </a:lnSpc>
              <a:spcBef>
                <a:spcPts val="645"/>
              </a:spcBef>
              <a:buClr>
                <a:srgbClr val="F5A307"/>
              </a:buClr>
              <a:buSzPct val="80000"/>
              <a:buFont typeface="Wingdings 3"/>
              <a:buChar char=""/>
              <a:tabLst>
                <a:tab pos="354965" algn="l"/>
                <a:tab pos="355600" algn="l"/>
              </a:tabLst>
            </a:pPr>
            <a:r>
              <a:rPr dirty="0"/>
              <a:t>Do</a:t>
            </a:r>
            <a:r>
              <a:rPr spc="-20" dirty="0"/>
              <a:t> </a:t>
            </a:r>
            <a:r>
              <a:rPr dirty="0"/>
              <a:t>you have</a:t>
            </a:r>
            <a:r>
              <a:rPr spc="-5" dirty="0"/>
              <a:t> </a:t>
            </a:r>
            <a:r>
              <a:rPr dirty="0"/>
              <a:t>training</a:t>
            </a:r>
            <a:r>
              <a:rPr spc="-35" dirty="0"/>
              <a:t> </a:t>
            </a:r>
            <a:r>
              <a:rPr dirty="0"/>
              <a:t>documentation</a:t>
            </a:r>
            <a:r>
              <a:rPr spc="5" dirty="0"/>
              <a:t> </a:t>
            </a:r>
            <a:r>
              <a:rPr spc="-10" dirty="0"/>
              <a:t>online?</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We have</a:t>
            </a:r>
            <a:r>
              <a:rPr sz="1400" spc="-30" dirty="0">
                <a:solidFill>
                  <a:srgbClr val="404040"/>
                </a:solidFill>
                <a:latin typeface="Century Gothic"/>
                <a:cs typeface="Century Gothic"/>
              </a:rPr>
              <a:t> </a:t>
            </a:r>
            <a:r>
              <a:rPr sz="1400" spc="-10" dirty="0">
                <a:solidFill>
                  <a:srgbClr val="404040"/>
                </a:solidFill>
                <a:latin typeface="Century Gothic"/>
                <a:cs typeface="Century Gothic"/>
              </a:rPr>
              <a:t>re-</a:t>
            </a:r>
            <a:r>
              <a:rPr sz="1400" dirty="0">
                <a:solidFill>
                  <a:srgbClr val="404040"/>
                </a:solidFill>
                <a:latin typeface="Century Gothic"/>
                <a:cs typeface="Century Gothic"/>
              </a:rPr>
              <a:t>formatted</a:t>
            </a:r>
            <a:r>
              <a:rPr sz="1400" spc="-20" dirty="0">
                <a:solidFill>
                  <a:srgbClr val="404040"/>
                </a:solidFill>
                <a:latin typeface="Century Gothic"/>
                <a:cs typeface="Century Gothic"/>
              </a:rPr>
              <a:t> </a:t>
            </a:r>
            <a:r>
              <a:rPr sz="1400" dirty="0">
                <a:solidFill>
                  <a:srgbClr val="404040"/>
                </a:solidFill>
                <a:latin typeface="Century Gothic"/>
                <a:cs typeface="Century Gothic"/>
              </a:rPr>
              <a:t>our</a:t>
            </a:r>
            <a:r>
              <a:rPr sz="1400" spc="-20" dirty="0">
                <a:solidFill>
                  <a:srgbClr val="404040"/>
                </a:solidFill>
                <a:latin typeface="Century Gothic"/>
                <a:cs typeface="Century Gothic"/>
              </a:rPr>
              <a:t> </a:t>
            </a:r>
            <a:r>
              <a:rPr sz="1400" dirty="0">
                <a:solidFill>
                  <a:srgbClr val="404040"/>
                </a:solidFill>
                <a:latin typeface="Century Gothic"/>
                <a:cs typeface="Century Gothic"/>
              </a:rPr>
              <a:t>training</a:t>
            </a:r>
            <a:r>
              <a:rPr sz="1400" spc="-20" dirty="0">
                <a:solidFill>
                  <a:srgbClr val="404040"/>
                </a:solidFill>
                <a:latin typeface="Century Gothic"/>
                <a:cs typeface="Century Gothic"/>
              </a:rPr>
              <a:t> </a:t>
            </a:r>
            <a:r>
              <a:rPr sz="1400" dirty="0">
                <a:solidFill>
                  <a:srgbClr val="404040"/>
                </a:solidFill>
                <a:latin typeface="Century Gothic"/>
                <a:cs typeface="Century Gothic"/>
              </a:rPr>
              <a:t>website:</a:t>
            </a:r>
            <a:r>
              <a:rPr sz="1400" spc="-45" dirty="0">
                <a:solidFill>
                  <a:srgbClr val="404040"/>
                </a:solidFill>
                <a:latin typeface="Century Gothic"/>
                <a:cs typeface="Century Gothic"/>
              </a:rPr>
              <a:t> </a:t>
            </a:r>
            <a:r>
              <a:rPr sz="1400" u="sng" dirty="0">
                <a:solidFill>
                  <a:srgbClr val="A793D2"/>
                </a:solidFill>
                <a:uFill>
                  <a:solidFill>
                    <a:srgbClr val="A793D2"/>
                  </a:solidFill>
                </a:uFill>
                <a:latin typeface="Century Gothic"/>
                <a:cs typeface="Century Gothic"/>
                <a:hlinkClick r:id="rId4"/>
              </a:rPr>
              <a:t>Check</a:t>
            </a:r>
            <a:r>
              <a:rPr sz="1400" u="sng" spc="-35" dirty="0">
                <a:solidFill>
                  <a:srgbClr val="A793D2"/>
                </a:solidFill>
                <a:uFill>
                  <a:solidFill>
                    <a:srgbClr val="A793D2"/>
                  </a:solidFill>
                </a:uFill>
                <a:latin typeface="Century Gothic"/>
                <a:cs typeface="Century Gothic"/>
                <a:hlinkClick r:id="rId4"/>
              </a:rPr>
              <a:t> </a:t>
            </a:r>
            <a:r>
              <a:rPr sz="1400" u="sng" dirty="0">
                <a:solidFill>
                  <a:srgbClr val="A793D2"/>
                </a:solidFill>
                <a:uFill>
                  <a:solidFill>
                    <a:srgbClr val="A793D2"/>
                  </a:solidFill>
                </a:uFill>
                <a:latin typeface="Century Gothic"/>
                <a:cs typeface="Century Gothic"/>
                <a:hlinkClick r:id="rId4"/>
              </a:rPr>
              <a:t>it</a:t>
            </a:r>
            <a:r>
              <a:rPr sz="1400" u="sng" spc="-30" dirty="0">
                <a:solidFill>
                  <a:srgbClr val="A793D2"/>
                </a:solidFill>
                <a:uFill>
                  <a:solidFill>
                    <a:srgbClr val="A793D2"/>
                  </a:solidFill>
                </a:uFill>
                <a:latin typeface="Century Gothic"/>
                <a:cs typeface="Century Gothic"/>
                <a:hlinkClick r:id="rId4"/>
              </a:rPr>
              <a:t> </a:t>
            </a:r>
            <a:r>
              <a:rPr sz="1400" u="sng" spc="-20" dirty="0">
                <a:solidFill>
                  <a:srgbClr val="A793D2"/>
                </a:solidFill>
                <a:uFill>
                  <a:solidFill>
                    <a:srgbClr val="A793D2"/>
                  </a:solidFill>
                </a:uFill>
                <a:latin typeface="Century Gothic"/>
                <a:cs typeface="Century Gothic"/>
                <a:hlinkClick r:id="rId4"/>
              </a:rPr>
              <a:t>out</a:t>
            </a:r>
            <a:r>
              <a:rPr sz="1400" spc="-20" dirty="0">
                <a:solidFill>
                  <a:srgbClr val="404040"/>
                </a:solidFill>
                <a:latin typeface="Century Gothic"/>
                <a:cs typeface="Century Gothic"/>
              </a:rPr>
              <a:t>!</a:t>
            </a:r>
            <a:endParaRPr sz="1400" dirty="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TotalTime>
  <Words>996</Words>
  <Application>Microsoft Office PowerPoint</Application>
  <PresentationFormat>Widescreen</PresentationFormat>
  <Paragraphs>82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Century Gothic</vt:lpstr>
      <vt:lpstr>Wingdings</vt:lpstr>
      <vt:lpstr>Wingdings 3</vt:lpstr>
      <vt:lpstr>Office Theme</vt:lpstr>
      <vt:lpstr>Summer 2024 Scheduling Process</vt:lpstr>
      <vt:lpstr>Summary of Key Points</vt:lpstr>
      <vt:lpstr>Room Request Spreadsheet</vt:lpstr>
      <vt:lpstr>Rolled Rooms</vt:lpstr>
      <vt:lpstr>Active Learning Classrooms: Where the Magic Happens!</vt:lpstr>
      <vt:lpstr>Miscellaneous Scheduling Information</vt:lpstr>
      <vt:lpstr>When Changes to Sections Can Be Made</vt:lpstr>
      <vt:lpstr>Quick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2021 Scheduling Process</dc:title>
  <dc:creator>Free, Terry</dc:creator>
  <cp:lastModifiedBy>Doyle, Kat</cp:lastModifiedBy>
  <cp:revision>14</cp:revision>
  <dcterms:created xsi:type="dcterms:W3CDTF">2023-01-09T21:48:22Z</dcterms:created>
  <dcterms:modified xsi:type="dcterms:W3CDTF">2023-11-02T15:43:14Z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2022-05-25T00:00:00Z</vt:filetime>
  </property>
  <property fmtid="{D5CDD505-2E9C-101B-9397-08002B2CF9AE}" pid="3" name="Creator">
    <vt:lpwstr>Acrobat PDFMaker 22 for PowerPoint</vt:lpwstr>
  </property>
  <property fmtid="{D5CDD505-2E9C-101B-9397-08002B2CF9AE}" pid="4" name="LastSaved">
    <vt:filetime>2023-01-09T00:00:00Z</vt:filetime>
  </property>
  <property fmtid="{D5CDD505-2E9C-101B-9397-08002B2CF9AE}" pid="5" name="Producer">
    <vt:lpwstr>Adobe PDF Library 22.1.149</vt:lpwstr>
  </property>
</Properties>
</file>